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8"/>
  </p:notesMasterIdLst>
  <p:sldIdLst>
    <p:sldId id="256" r:id="rId2"/>
    <p:sldId id="775" r:id="rId3"/>
    <p:sldId id="1019" r:id="rId4"/>
    <p:sldId id="1020" r:id="rId5"/>
    <p:sldId id="261" r:id="rId6"/>
    <p:sldId id="1021" r:id="rId7"/>
    <p:sldId id="1015" r:id="rId8"/>
    <p:sldId id="1283" r:id="rId9"/>
    <p:sldId id="1238" r:id="rId10"/>
    <p:sldId id="1299" r:id="rId11"/>
    <p:sldId id="1300" r:id="rId12"/>
    <p:sldId id="1301" r:id="rId13"/>
    <p:sldId id="1292" r:id="rId14"/>
    <p:sldId id="1293" r:id="rId15"/>
    <p:sldId id="1284" r:id="rId16"/>
    <p:sldId id="1243" r:id="rId17"/>
    <p:sldId id="1244" r:id="rId18"/>
    <p:sldId id="1245" r:id="rId19"/>
    <p:sldId id="1242" r:id="rId20"/>
    <p:sldId id="1246" r:id="rId21"/>
    <p:sldId id="1239" r:id="rId22"/>
    <p:sldId id="1233" r:id="rId23"/>
    <p:sldId id="1286" r:id="rId24"/>
    <p:sldId id="1296" r:id="rId25"/>
    <p:sldId id="1297" r:id="rId26"/>
    <p:sldId id="1240" r:id="rId27"/>
    <p:sldId id="1241" r:id="rId28"/>
    <p:sldId id="1236" r:id="rId29"/>
    <p:sldId id="1235" r:id="rId30"/>
    <p:sldId id="1234" r:id="rId31"/>
    <p:sldId id="1252" r:id="rId32"/>
    <p:sldId id="1253" r:id="rId33"/>
    <p:sldId id="1254" r:id="rId34"/>
    <p:sldId id="1280" r:id="rId35"/>
    <p:sldId id="1281" r:id="rId36"/>
    <p:sldId id="1255" r:id="rId37"/>
    <p:sldId id="1256" r:id="rId38"/>
    <p:sldId id="1260" r:id="rId39"/>
    <p:sldId id="1288" r:id="rId40"/>
    <p:sldId id="1261" r:id="rId41"/>
    <p:sldId id="1262" r:id="rId42"/>
    <p:sldId id="1263" r:id="rId43"/>
    <p:sldId id="1264" r:id="rId44"/>
    <p:sldId id="1298" r:id="rId45"/>
    <p:sldId id="1257" r:id="rId46"/>
    <p:sldId id="1265" r:id="rId47"/>
    <p:sldId id="1291" r:id="rId48"/>
    <p:sldId id="1266" r:id="rId49"/>
    <p:sldId id="1258" r:id="rId50"/>
    <p:sldId id="1268" r:id="rId51"/>
    <p:sldId id="1267" r:id="rId52"/>
    <p:sldId id="1269" r:id="rId53"/>
    <p:sldId id="1270" r:id="rId54"/>
    <p:sldId id="1271" r:id="rId55"/>
    <p:sldId id="1272" r:id="rId56"/>
    <p:sldId id="1275" r:id="rId57"/>
    <p:sldId id="1273" r:id="rId58"/>
    <p:sldId id="1276" r:id="rId59"/>
    <p:sldId id="1277" r:id="rId60"/>
    <p:sldId id="1278" r:id="rId61"/>
    <p:sldId id="1279" r:id="rId62"/>
    <p:sldId id="1289" r:id="rId63"/>
    <p:sldId id="1295" r:id="rId64"/>
    <p:sldId id="1294" r:id="rId65"/>
    <p:sldId id="1290" r:id="rId66"/>
    <p:sldId id="1018" r:id="rId67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/>
    <p:restoredTop sz="91438"/>
  </p:normalViewPr>
  <p:slideViewPr>
    <p:cSldViewPr snapToGrid="0">
      <p:cViewPr varScale="1">
        <p:scale>
          <a:sx n="116" d="100"/>
          <a:sy n="116" d="100"/>
        </p:scale>
        <p:origin x="9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1752D4-4601-664E-970F-352561B982B4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F3BFE4-40DA-8D4C-B83C-98552A99D2E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97027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6D7DD-ACC7-6AD3-FFED-F3E84C0B7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1D48C9-83FA-9240-BD0C-4183B74EE3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328B9-7BFB-4F25-8D04-64F2108BF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11E1B-8B6C-D18D-0863-5AB145FB6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5E356-3A9F-981F-A9C5-0A29AC92B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78240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CE004-27C2-AEAB-187C-6776FB369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1209FF-71DB-4CC0-44AF-3207F815D7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30C41-516B-8A79-E648-86AA9BC49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70845-5B26-EAD7-03C0-B924C540D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A9E39-C44E-4995-BA02-AC10DE224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634660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1E427A-B502-644B-CEC0-2F12387915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9EBD3E-B48B-962D-5391-5CD7298168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A158F-C7AE-01EE-6A2A-B4A2CBC45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03A68-71E1-C98F-2853-B63D8D05A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26270-CB02-D20F-6879-A36CB826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50830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AED71-87F7-CD7B-4F98-E6881F224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59E90-E57F-3963-409C-F77F8587E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CB7F0-7F6F-F262-62FC-07649DB61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6A9FA-30B2-BD99-BAC4-DAA151CD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605625-5F72-0D5E-F43B-0CD64B7C5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58401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69032-725E-4DB8-A899-17F78B71D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46CAD-76AC-71DF-2DD3-E565F9835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7FEBF-DC21-4E9A-F4A0-6D9554533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1F838-2494-1B1A-C8C7-DE0C18666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6DC3D-3E53-6BC2-1E00-1486BDE6E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33117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F67D7-89B0-6B0F-068D-B3E91AEC8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FCBAB-A97D-6702-D16C-B6208E2406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B42065-2D03-0881-1795-850294971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91A48-A9D9-3D1A-3D3D-13DA97609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58C38-AB9B-5CF0-2F4A-8F49CD0B1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59B4C-70C3-764F-A3CC-EF84069A3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15314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09950-26D5-D1B6-9CEB-E770A4F1C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E0841-9C2C-C01E-D6CD-A6D219A96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303CC6-C86B-7F93-6F65-56333452F7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D73B1A-753A-367E-2172-EC5FC06F9F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C5726A-47F3-2AFE-D0E1-788BDE5DEC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5CC5FB-7562-C984-3F54-2F30DE359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5EE36C-ED9B-C68F-13D1-B8E7C272D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096219-FAC6-CAA8-C463-B4FDCF443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785361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5CF9-EE3F-1537-DAE3-79891EDF4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24EB67-D578-A387-69E7-0D09B2D76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C35D5B-584A-4BDA-4884-8F70928AB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65383C-60E3-A192-090E-E017E6B0E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258022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505017-7059-CBA4-9FAD-9FB5280A5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1CFFCF-8DA6-FE4D-CD11-B378C89F6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9AD04-B001-1357-A770-D15F8661D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14889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C5CAB-B05C-FCA8-9DD5-93C0DBAEC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EB346-FD31-CB81-92B5-30E50405A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EA5509-DA5A-5BB4-304A-954023F8B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F4421E-FE14-3BF3-EDB8-585F01361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F87ED-BC37-5BD5-249B-22F1209FB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D5092-2777-2063-0563-B7D0CF5D2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989565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3301E-89A5-FEA5-8825-217266F1B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866F39-76A3-A560-108F-7DAB3F6F08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74ECB7-9C3F-D5EE-4B52-39D5B0C95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11025-DC60-515E-4EB7-68F901D44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34569-8C87-544F-BC0B-AB49C4476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798638-6F82-65AD-C385-BFFBF5F47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6611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B4E518-196B-E341-C4AE-CAF67FEE7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915AF-95D3-7181-47B6-07A86337D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BCC12-EBA4-D06C-D757-636C4AE19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119B73-F65F-AA45-BDB7-A34C18DC795A}" type="datetimeFigureOut">
              <a:rPr lang="en-TW" smtClean="0"/>
              <a:t>2025/3/6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2CB8E-E21D-FF12-ACA1-20FE4D9227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1DDA0-AD58-D0CF-05F1-3A43D3237B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C19EF4-4CE1-7942-ADF0-840F6AA3536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43218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felixwu/ee1520" TargetMode="External"/><Relationship Id="rId2" Type="http://schemas.openxmlformats.org/officeDocument/2006/relationships/hyperlink" Target="mailto:sfelixwu@gs.ncku.edu.tw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@sfelixw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ulae.brew.sh/formula/jsoncpp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hyperlink" Target="https://www.facebook.com/photo.php?fbid=10157251799685665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facebook.com/docs/graph-api/reference/post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B1D76-A456-5281-039F-466B9F5240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4168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TW" sz="4400" dirty="0">
                <a:effectLst/>
                <a:latin typeface="Aptos" panose="020B000402020202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EE 1520</a:t>
            </a:r>
            <a:br>
              <a:rPr lang="en-TW" sz="3600" dirty="0">
                <a:effectLst/>
                <a:latin typeface="Aptos" panose="020B000402020202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</a:br>
            <a:r>
              <a:rPr lang="zh-TW" sz="3600" dirty="0">
                <a:effectLst/>
                <a:latin typeface="Aptos" panose="020B000402020202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計算機概論二</a:t>
            </a:r>
            <a:r>
              <a:rPr lang="zh-TW" sz="36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zh-TW" sz="3600" dirty="0">
                <a:effectLst/>
                <a:latin typeface="Aptos" panose="020B000402020202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（一一三學年下學期）</a:t>
            </a:r>
            <a:r>
              <a:rPr lang="en-TW" dirty="0">
                <a:effectLst/>
              </a:rPr>
              <a:t> </a:t>
            </a:r>
            <a:br>
              <a:rPr lang="en-TW" dirty="0">
                <a:effectLst/>
              </a:rPr>
            </a:br>
            <a:r>
              <a:rPr lang="en-TW" sz="4400" dirty="0">
                <a:effectLst/>
              </a:rPr>
              <a:t>Introduction to Computer Science (II)</a:t>
            </a:r>
            <a:br>
              <a:rPr lang="en-TW" sz="4400" dirty="0">
                <a:effectLst/>
              </a:rPr>
            </a:br>
            <a:r>
              <a:rPr lang="en-TW" sz="4400" dirty="0">
                <a:effectLst/>
              </a:rPr>
              <a:t>Slide Set 03</a:t>
            </a:r>
            <a:endParaRPr lang="en-TW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2E94FA-58BC-073B-B048-5A8E0F6D3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>
            <a:normAutofit/>
          </a:bodyPr>
          <a:lstStyle/>
          <a:p>
            <a:r>
              <a:rPr lang="en-TW" dirty="0"/>
              <a:t>S. Felix Wu</a:t>
            </a:r>
          </a:p>
          <a:p>
            <a:r>
              <a:rPr lang="en-TW" dirty="0">
                <a:hlinkClick r:id="rId2"/>
              </a:rPr>
              <a:t>sfelixwu@gs.ncku.edu.tw</a:t>
            </a:r>
            <a:endParaRPr lang="en-TW" dirty="0"/>
          </a:p>
          <a:p>
            <a:r>
              <a:rPr lang="en-US" dirty="0">
                <a:hlinkClick r:id="rId3"/>
              </a:rPr>
              <a:t>https://github.com/sfelixwu/ee1520</a:t>
            </a:r>
            <a:r>
              <a:rPr lang="en-US" dirty="0"/>
              <a:t> </a:t>
            </a:r>
            <a:endParaRPr lang="en-TW" dirty="0"/>
          </a:p>
          <a:p>
            <a:r>
              <a:rPr lang="en-US" dirty="0">
                <a:hlinkClick r:id="rId4"/>
              </a:rPr>
              <a:t>https://www.youtube.com/@sfelixwu</a:t>
            </a:r>
            <a:endParaRPr lang="en-US" dirty="0"/>
          </a:p>
          <a:p>
            <a:r>
              <a:rPr lang="en-TW" dirty="0"/>
              <a:t>DISCORD -- TBA</a:t>
            </a:r>
          </a:p>
        </p:txBody>
      </p:sp>
    </p:spTree>
    <p:extLst>
      <p:ext uri="{BB962C8B-B14F-4D97-AF65-F5344CB8AC3E}">
        <p14:creationId xmlns:p14="http://schemas.microsoft.com/office/powerpoint/2010/main" val="3617780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27E09-1DDF-DDDA-5310-64EBBE96B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4E4973-2B5E-D2DC-0251-08BBB7E15C7C}"/>
              </a:ext>
            </a:extLst>
          </p:cNvPr>
          <p:cNvSpPr/>
          <p:nvPr/>
        </p:nvSpPr>
        <p:spPr>
          <a:xfrm>
            <a:off x="277091" y="201887"/>
            <a:ext cx="9781309" cy="67403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  "discount" : 0.75,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"expiration" : "2020-06-36T18:34:24+0000",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"from"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: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"core" : { "</a:t>
            </a:r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owner_vsID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8177752121943525221986898990725294075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"store" : "Nugget Market”,</a:t>
            </a:r>
          </a:p>
          <a:p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56307055845342264413621510222129994875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"issued" : "2020-06-29T18:34:24+0000",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"message" : "beer 25% off",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"product" : 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"brand" : "Beck's",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grp_id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”13504",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"name" : "Beck's Dark Beer - 12 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Pk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"upc14" : "00082488124003"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"subject" : "coupon",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"to"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: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-US" sz="1600" dirty="0" err="1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avatar_name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</a:t>
            </a:r>
            <a:r>
              <a:rPr lang="en-US" sz="160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</a:t>
            </a:r>
            <a:r>
              <a:rPr lang="en-US" sz="160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Felix Wu</a:t>
            </a:r>
            <a:r>
              <a:rPr lang="en-US" sz="160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</a:t>
            </a:r>
            <a:endParaRPr lang="en-US" sz="1600" dirty="0">
              <a:solidFill>
                <a:srgbClr val="FF0000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"core" : { "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owner_vsID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112638136365359060811666331781839957994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-US" sz="1600" dirty="0" err="1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19001943559317188636759421571670037357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2FDB5F-346E-485A-89D1-A8F696E50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3472" y="1197858"/>
            <a:ext cx="2145748" cy="904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ED96BD-AB0F-4D32-9AC0-883D0098C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280" y="4929493"/>
            <a:ext cx="1159659" cy="1389820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10B723-8259-0208-3651-9F03AB68F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07/01/2020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B5622DE-06F4-0FDA-9EB5-0491A33F3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SCSE Online Meeting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C1AED1-959E-06AA-0E29-402AA6DB5C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400" y="2716015"/>
            <a:ext cx="1534392" cy="185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539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6F635-4682-EA04-562E-8C851FEFE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58E79-2BD2-09FA-3DF9-34228865C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9B8DB4-70F6-5746-A165-6F12F36EE154}" type="datetime1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F97D4-3C8A-6DBD-6CE5-37B70BF7E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D9402-9C10-B794-5DCC-3675D355B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11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24F4C0-61C8-7FE1-BF06-41F9B4D15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33" y="1528119"/>
            <a:ext cx="9367677" cy="4653225"/>
          </a:xfrm>
          <a:prstGeom prst="rect">
            <a:avLst/>
          </a:prstGeom>
        </p:spPr>
      </p:pic>
      <p:sp>
        <p:nvSpPr>
          <p:cNvPr id="18" name="Date Placeholder 54">
            <a:extLst>
              <a:ext uri="{FF2B5EF4-FFF2-40B4-BE49-F238E27FC236}">
                <a16:creationId xmlns:a16="http://schemas.microsoft.com/office/drawing/2014/main" id="{3CCB1655-3248-5500-431E-CA88D7F7DA6C}"/>
              </a:ext>
            </a:extLst>
          </p:cNvPr>
          <p:cNvSpPr txBox="1">
            <a:spLocks/>
          </p:cNvSpPr>
          <p:nvPr/>
        </p:nvSpPr>
        <p:spPr bwMode="auto">
          <a:xfrm>
            <a:off x="2362200" y="6356351"/>
            <a:ext cx="27432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r>
              <a:rPr lang="en-US"/>
              <a:t>04/15/2022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8BB3EA-03BB-590D-C8B5-F5F30A6C5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678" y="136525"/>
            <a:ext cx="3124207" cy="20828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5748A8-8823-F5B9-C8AB-2F1CCAD78576}"/>
              </a:ext>
            </a:extLst>
          </p:cNvPr>
          <p:cNvSpPr txBox="1"/>
          <p:nvPr/>
        </p:nvSpPr>
        <p:spPr>
          <a:xfrm>
            <a:off x="2037144" y="682906"/>
            <a:ext cx="4642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dirty="0"/>
              <a:t>How many ways may I represent this picture?</a:t>
            </a:r>
          </a:p>
        </p:txBody>
      </p:sp>
    </p:spTree>
    <p:extLst>
      <p:ext uri="{BB962C8B-B14F-4D97-AF65-F5344CB8AC3E}">
        <p14:creationId xmlns:p14="http://schemas.microsoft.com/office/powerpoint/2010/main" val="1242844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8AF7B-89C6-DC7E-8EC9-4CBF5CE9A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93" y="470549"/>
            <a:ext cx="11116019" cy="6040420"/>
          </a:xfrm>
        </p:spPr>
        <p:txBody>
          <a:bodyPr>
            <a:normAutofit/>
          </a:bodyPr>
          <a:lstStyle/>
          <a:p>
            <a:pPr marL="0" marR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Macbook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user, you should follow this link to install JSONCPP --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/>
              </a:rPr>
              <a:t>https://formulae.brew.sh/formula/jsoncpp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 Ubuntu (or WSL Ubuntu), you will need to do the following –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sudo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 apt-get update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sudo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 apt-get upgrade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sudo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 apt-get install </a:t>
            </a: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libjsoncpp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-dev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sudo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 apt upgrade </a:t>
            </a:r>
            <a:r>
              <a:rPr lang="en-US" sz="18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libjsoncpp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Times New Roman" panose="02020603050405020304" pitchFamily="18" charset="0"/>
              </a:rPr>
              <a:t>-dev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 Ubuntu environments, you **might** also need to add 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-I/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usr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/include/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jsoncpp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 your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Makefile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 resolve “the 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json.h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not found error”</a:t>
            </a:r>
          </a:p>
          <a:p>
            <a:pPr marL="0" marR="0" indent="0">
              <a:buNone/>
            </a:pP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Original 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Makefile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CFLAGS = -g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Change to		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CFLAGS = -g -I/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usr</a:t>
            </a:r>
            <a:r>
              <a:rPr lang="en-US" sz="1800" dirty="0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/include/</a:t>
            </a:r>
            <a:r>
              <a:rPr lang="en-US" sz="1800" dirty="0" err="1">
                <a:solidFill>
                  <a:srgbClr val="000000"/>
                </a:solidFill>
                <a:effectLst/>
                <a:latin typeface="Courier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jsoncpp</a:t>
            </a:r>
            <a:endParaRPr lang="en-TW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3675818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Date Placeholder 3">
            <a:extLst>
              <a:ext uri="{FF2B5EF4-FFF2-40B4-BE49-F238E27FC236}">
                <a16:creationId xmlns:a16="http://schemas.microsoft.com/office/drawing/2014/main" id="{B63882FD-C1B4-BB79-712D-A88C45BE69E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55AFDFA-C7FD-D443-BF15-A4603FCBB93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21506" name="Footer Placeholder 4">
            <a:extLst>
              <a:ext uri="{FF2B5EF4-FFF2-40B4-BE49-F238E27FC236}">
                <a16:creationId xmlns:a16="http://schemas.microsoft.com/office/drawing/2014/main" id="{6E4A5DB7-BD0B-DE1A-744F-9C8CD431A0B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2656605A-A6CD-322B-6BCD-88FEB8A70D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8692DF2-83E9-484C-9C4F-AAD3DFB96D0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400"/>
          </a:p>
        </p:txBody>
      </p:sp>
      <p:sp>
        <p:nvSpPr>
          <p:cNvPr id="21508" name="Rectangle 6">
            <a:extLst>
              <a:ext uri="{FF2B5EF4-FFF2-40B4-BE49-F238E27FC236}">
                <a16:creationId xmlns:a16="http://schemas.microsoft.com/office/drawing/2014/main" id="{B9B77B8A-BA27-F7A3-AA64-0723CD9657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1" y="685801"/>
            <a:ext cx="72421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{</a:t>
            </a:r>
            <a:r>
              <a:rPr lang="en-US" altLang="en-US" sz="4000" b="1">
                <a:solidFill>
                  <a:srgbClr val="00B050"/>
                </a:solidFill>
                <a:sym typeface="Wingdings" pitchFamily="2" charset="2"/>
              </a:rPr>
              <a:t>“key”</a:t>
            </a:r>
            <a:r>
              <a:rPr lang="en-US" altLang="en-US" sz="4000">
                <a:sym typeface="Wingdings" pitchFamily="2" charset="2"/>
              </a:rPr>
              <a:t>: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[</a:t>
            </a:r>
            <a:r>
              <a:rPr lang="en-US" altLang="en-US" sz="4000">
                <a:solidFill>
                  <a:srgbClr val="00B0F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7030A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FFC00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…</a:t>
            </a:r>
            <a:r>
              <a:rPr lang="en-US" altLang="en-US" sz="4000">
                <a:solidFill>
                  <a:srgbClr val="C00000"/>
                </a:solidFill>
                <a:sym typeface="Wingdings" pitchFamily="2" charset="2"/>
              </a:rPr>
              <a:t>{…}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]</a:t>
            </a:r>
            <a:r>
              <a:rPr lang="en-US" altLang="en-US" sz="4000">
                <a:sym typeface="Wingdings" pitchFamily="2" charset="2"/>
              </a:rPr>
              <a:t>}</a:t>
            </a:r>
            <a:endParaRPr lang="en-US" altLang="en-US" sz="4000"/>
          </a:p>
        </p:txBody>
      </p:sp>
      <p:sp>
        <p:nvSpPr>
          <p:cNvPr id="21509" name="TextBox 7">
            <a:extLst>
              <a:ext uri="{FF2B5EF4-FFF2-40B4-BE49-F238E27FC236}">
                <a16:creationId xmlns:a16="http://schemas.microsoft.com/office/drawing/2014/main" id="{782D810E-0CA8-C677-7401-42009B5984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6625" y="223838"/>
            <a:ext cx="920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JSON</a:t>
            </a:r>
          </a:p>
        </p:txBody>
      </p:sp>
      <p:sp>
        <p:nvSpPr>
          <p:cNvPr id="21510" name="Rectangle 8">
            <a:extLst>
              <a:ext uri="{FF2B5EF4-FFF2-40B4-BE49-F238E27FC236}">
                <a16:creationId xmlns:a16="http://schemas.microsoft.com/office/drawing/2014/main" id="{AD5839C7-533D-A47A-E64F-53B1C34FD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2603500"/>
            <a:ext cx="7956550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{“name_array”:</a:t>
            </a:r>
            <a:r>
              <a:rPr lang="en-US" altLang="en-US" sz="4000" b="1">
                <a:solidFill>
                  <a:srgbClr val="7030A0"/>
                </a:solidFill>
                <a:sym typeface="Wingdings" pitchFamily="2" charset="2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   {</a:t>
            </a:r>
            <a:r>
              <a:rPr lang="en-US" altLang="en-US" sz="4000" b="1">
                <a:solidFill>
                  <a:srgbClr val="00B050"/>
                </a:solidFill>
                <a:sym typeface="Wingdings" pitchFamily="2" charset="2"/>
              </a:rPr>
              <a:t>“data”</a:t>
            </a:r>
            <a:r>
              <a:rPr lang="en-US" altLang="en-US" sz="4000">
                <a:sym typeface="Wingdings" pitchFamily="2" charset="2"/>
              </a:rPr>
              <a:t>: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[</a:t>
            </a:r>
            <a:r>
              <a:rPr lang="en-US" altLang="en-US" sz="4000">
                <a:solidFill>
                  <a:srgbClr val="00B0F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7030A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FFC00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…</a:t>
            </a:r>
            <a:r>
              <a:rPr lang="en-US" altLang="en-US" sz="4000">
                <a:solidFill>
                  <a:srgbClr val="C00000"/>
                </a:solidFill>
                <a:sym typeface="Wingdings" pitchFamily="2" charset="2"/>
              </a:rPr>
              <a:t>{…}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]</a:t>
            </a:r>
            <a:r>
              <a:rPr lang="en-US" altLang="en-US" sz="4000">
                <a:sym typeface="Wingdings" pitchFamily="2" charset="2"/>
              </a:rPr>
              <a:t>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   {“count”: &lt;size of array as int&gt;}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 b="1">
                <a:solidFill>
                  <a:srgbClr val="7030A0"/>
                </a:solidFill>
                <a:sym typeface="Wingdings" pitchFamily="2" charset="2"/>
              </a:rPr>
              <a:t>}</a:t>
            </a:r>
            <a:r>
              <a:rPr lang="en-US" altLang="en-US" sz="4000">
                <a:sym typeface="Wingdings" pitchFamily="2" charset="2"/>
              </a:rPr>
              <a:t>}</a:t>
            </a:r>
            <a:endParaRPr lang="en-US" altLang="en-US" sz="4000"/>
          </a:p>
        </p:txBody>
      </p:sp>
      <p:sp>
        <p:nvSpPr>
          <p:cNvPr id="21511" name="TextBox 9">
            <a:extLst>
              <a:ext uri="{FF2B5EF4-FFF2-40B4-BE49-F238E27FC236}">
                <a16:creationId xmlns:a16="http://schemas.microsoft.com/office/drawing/2014/main" id="{5C1E1E3A-5616-B1EA-6D5F-07A62B5CF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2188" y="2022476"/>
            <a:ext cx="19367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Facebook API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Date Placeholder 3">
            <a:extLst>
              <a:ext uri="{FF2B5EF4-FFF2-40B4-BE49-F238E27FC236}">
                <a16:creationId xmlns:a16="http://schemas.microsoft.com/office/drawing/2014/main" id="{7BFC3C5E-35EF-568B-E2E9-196EB16ED1F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D65B7D2-09C6-BF40-8ED8-BEC6A859308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22530" name="Footer Placeholder 4">
            <a:extLst>
              <a:ext uri="{FF2B5EF4-FFF2-40B4-BE49-F238E27FC236}">
                <a16:creationId xmlns:a16="http://schemas.microsoft.com/office/drawing/2014/main" id="{82500402-7EE8-5EEB-9CF1-B0E06CDB0C0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2531" name="Slide Number Placeholder 5">
            <a:extLst>
              <a:ext uri="{FF2B5EF4-FFF2-40B4-BE49-F238E27FC236}">
                <a16:creationId xmlns:a16="http://schemas.microsoft.com/office/drawing/2014/main" id="{CD3CDD80-D4E0-227D-EDE7-0C657D8939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21D5F91-5672-0143-89FF-F11D686E378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en-US" sz="1400"/>
          </a:p>
        </p:txBody>
      </p:sp>
      <p:sp>
        <p:nvSpPr>
          <p:cNvPr id="22532" name="Rectangle 6">
            <a:extLst>
              <a:ext uri="{FF2B5EF4-FFF2-40B4-BE49-F238E27FC236}">
                <a16:creationId xmlns:a16="http://schemas.microsoft.com/office/drawing/2014/main" id="{0582B2DF-64DE-E737-E462-3949CC09D4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1" y="685801"/>
            <a:ext cx="72421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{</a:t>
            </a:r>
            <a:r>
              <a:rPr lang="en-US" altLang="en-US" sz="4000" b="1">
                <a:solidFill>
                  <a:srgbClr val="00B050"/>
                </a:solidFill>
                <a:sym typeface="Wingdings" pitchFamily="2" charset="2"/>
              </a:rPr>
              <a:t>“key”</a:t>
            </a:r>
            <a:r>
              <a:rPr lang="en-US" altLang="en-US" sz="4000">
                <a:sym typeface="Wingdings" pitchFamily="2" charset="2"/>
              </a:rPr>
              <a:t>: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[</a:t>
            </a:r>
            <a:r>
              <a:rPr lang="en-US" altLang="en-US" sz="4000">
                <a:solidFill>
                  <a:srgbClr val="00B0F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7030A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FFC00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…</a:t>
            </a:r>
            <a:r>
              <a:rPr lang="en-US" altLang="en-US" sz="4000">
                <a:solidFill>
                  <a:srgbClr val="C00000"/>
                </a:solidFill>
                <a:sym typeface="Wingdings" pitchFamily="2" charset="2"/>
              </a:rPr>
              <a:t>{…}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]</a:t>
            </a:r>
            <a:r>
              <a:rPr lang="en-US" altLang="en-US" sz="4000">
                <a:sym typeface="Wingdings" pitchFamily="2" charset="2"/>
              </a:rPr>
              <a:t>}</a:t>
            </a:r>
            <a:endParaRPr lang="en-US" altLang="en-US" sz="4000"/>
          </a:p>
        </p:txBody>
      </p:sp>
      <p:sp>
        <p:nvSpPr>
          <p:cNvPr id="22533" name="TextBox 7">
            <a:extLst>
              <a:ext uri="{FF2B5EF4-FFF2-40B4-BE49-F238E27FC236}">
                <a16:creationId xmlns:a16="http://schemas.microsoft.com/office/drawing/2014/main" id="{100269E8-2470-D25E-8413-BCAA461CCD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6625" y="223838"/>
            <a:ext cx="2317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JSON </a:t>
            </a:r>
            <a:r>
              <a:rPr lang="en-US" altLang="en-US" sz="2400">
                <a:sym typeface="Wingdings" pitchFamily="2" charset="2"/>
              </a:rPr>
              <a:t> C array</a:t>
            </a:r>
            <a:endParaRPr lang="en-US" altLang="en-US" sz="2400"/>
          </a:p>
        </p:txBody>
      </p:sp>
      <p:sp>
        <p:nvSpPr>
          <p:cNvPr id="22534" name="Rectangle 8">
            <a:extLst>
              <a:ext uri="{FF2B5EF4-FFF2-40B4-BE49-F238E27FC236}">
                <a16:creationId xmlns:a16="http://schemas.microsoft.com/office/drawing/2014/main" id="{FDC2908B-56BD-5293-2B99-8B64264B35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2603500"/>
            <a:ext cx="7956550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{“reactions”:</a:t>
            </a:r>
            <a:r>
              <a:rPr lang="en-US" altLang="en-US" sz="4000" b="1">
                <a:solidFill>
                  <a:srgbClr val="7030A0"/>
                </a:solidFill>
                <a:sym typeface="Wingdings" pitchFamily="2" charset="2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   {</a:t>
            </a:r>
            <a:r>
              <a:rPr lang="en-US" altLang="en-US" sz="4000" b="1">
                <a:solidFill>
                  <a:srgbClr val="00B050"/>
                </a:solidFill>
                <a:sym typeface="Wingdings" pitchFamily="2" charset="2"/>
              </a:rPr>
              <a:t>“data”</a:t>
            </a:r>
            <a:r>
              <a:rPr lang="en-US" altLang="en-US" sz="4000">
                <a:sym typeface="Wingdings" pitchFamily="2" charset="2"/>
              </a:rPr>
              <a:t>: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[</a:t>
            </a:r>
            <a:r>
              <a:rPr lang="en-US" altLang="en-US" sz="4000">
                <a:solidFill>
                  <a:srgbClr val="00B0F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7030A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,</a:t>
            </a:r>
            <a:r>
              <a:rPr lang="en-US" altLang="en-US" sz="4000">
                <a:solidFill>
                  <a:srgbClr val="FFC000"/>
                </a:solidFill>
                <a:sym typeface="Wingdings" pitchFamily="2" charset="2"/>
              </a:rPr>
              <a:t>{…}</a:t>
            </a:r>
            <a:r>
              <a:rPr lang="en-US" altLang="en-US" sz="4000">
                <a:sym typeface="Wingdings" pitchFamily="2" charset="2"/>
              </a:rPr>
              <a:t>…</a:t>
            </a:r>
            <a:r>
              <a:rPr lang="en-US" altLang="en-US" sz="4000">
                <a:solidFill>
                  <a:srgbClr val="C00000"/>
                </a:solidFill>
                <a:sym typeface="Wingdings" pitchFamily="2" charset="2"/>
              </a:rPr>
              <a:t>{…}</a:t>
            </a:r>
            <a:r>
              <a:rPr lang="en-US" altLang="en-US" sz="4000" b="1">
                <a:solidFill>
                  <a:srgbClr val="FF0000"/>
                </a:solidFill>
                <a:sym typeface="Wingdings" pitchFamily="2" charset="2"/>
              </a:rPr>
              <a:t>]</a:t>
            </a:r>
            <a:r>
              <a:rPr lang="en-US" altLang="en-US" sz="4000">
                <a:sym typeface="Wingdings" pitchFamily="2" charset="2"/>
              </a:rPr>
              <a:t>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>
                <a:sym typeface="Wingdings" pitchFamily="2" charset="2"/>
              </a:rPr>
              <a:t>   {“count”: 1}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000" b="1">
                <a:solidFill>
                  <a:srgbClr val="7030A0"/>
                </a:solidFill>
                <a:sym typeface="Wingdings" pitchFamily="2" charset="2"/>
              </a:rPr>
              <a:t>}</a:t>
            </a:r>
            <a:r>
              <a:rPr lang="en-US" altLang="en-US" sz="4000">
                <a:sym typeface="Wingdings" pitchFamily="2" charset="2"/>
              </a:rPr>
              <a:t>}</a:t>
            </a:r>
            <a:endParaRPr lang="en-US" altLang="en-US" sz="4000"/>
          </a:p>
        </p:txBody>
      </p:sp>
      <p:sp>
        <p:nvSpPr>
          <p:cNvPr id="22535" name="TextBox 9">
            <a:extLst>
              <a:ext uri="{FF2B5EF4-FFF2-40B4-BE49-F238E27FC236}">
                <a16:creationId xmlns:a16="http://schemas.microsoft.com/office/drawing/2014/main" id="{E94C2CEA-12C8-9941-8C0B-A7958103B2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2189" y="2022476"/>
            <a:ext cx="71151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Facebook API convention of JSON array </a:t>
            </a:r>
            <a:r>
              <a:rPr lang="en-US" altLang="en-US" sz="2400">
                <a:sym typeface="Wingdings" pitchFamily="2" charset="2"/>
              </a:rPr>
              <a:t> C++ vector</a:t>
            </a:r>
            <a:endParaRPr lang="en-US" altLang="en-US"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Date Placeholder 3">
            <a:extLst>
              <a:ext uri="{FF2B5EF4-FFF2-40B4-BE49-F238E27FC236}">
                <a16:creationId xmlns:a16="http://schemas.microsoft.com/office/drawing/2014/main" id="{0118B17A-3DC8-E051-9553-AA7C1706143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863BE26-3A1D-8B45-AC9A-CC8AFA957C4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24578" name="Footer Placeholder 4">
            <a:extLst>
              <a:ext uri="{FF2B5EF4-FFF2-40B4-BE49-F238E27FC236}">
                <a16:creationId xmlns:a16="http://schemas.microsoft.com/office/drawing/2014/main" id="{3E4DA2A4-A1EA-0E25-9BA6-BB3198F1055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4579" name="Slide Number Placeholder 5">
            <a:extLst>
              <a:ext uri="{FF2B5EF4-FFF2-40B4-BE49-F238E27FC236}">
                <a16:creationId xmlns:a16="http://schemas.microsoft.com/office/drawing/2014/main" id="{0FAE5DE4-9549-BCCE-97CB-D77B5F9E36C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D5CDF23-4CAF-0D4D-8A4F-ECFBFFFD31F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en-US" sz="1400"/>
          </a:p>
        </p:txBody>
      </p:sp>
      <p:pic>
        <p:nvPicPr>
          <p:cNvPr id="24580" name="Picture 7">
            <a:extLst>
              <a:ext uri="{FF2B5EF4-FFF2-40B4-BE49-F238E27FC236}">
                <a16:creationId xmlns:a16="http://schemas.microsoft.com/office/drawing/2014/main" id="{9C674503-6C70-B60D-12CC-D10D432E3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6975" y="1449389"/>
            <a:ext cx="7258050" cy="448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TextBox 8">
            <a:extLst>
              <a:ext uri="{FF2B5EF4-FFF2-40B4-BE49-F238E27FC236}">
                <a16:creationId xmlns:a16="http://schemas.microsoft.com/office/drawing/2014/main" id="{3A1C2DD3-0E53-8A8C-B50A-C74DC8E11B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7676" y="304801"/>
            <a:ext cx="699452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JSONs, together with XMLs, are flying on the Internet.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But, after passing the front end, only JSONs survived.  </a:t>
            </a:r>
          </a:p>
        </p:txBody>
      </p:sp>
      <p:sp>
        <p:nvSpPr>
          <p:cNvPr id="24582" name="Rectangle 9">
            <a:extLst>
              <a:ext uri="{FF2B5EF4-FFF2-40B4-BE49-F238E27FC236}">
                <a16:creationId xmlns:a16="http://schemas.microsoft.com/office/drawing/2014/main" id="{044D7E5B-C0F6-D5AD-F68C-826862C06F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3863" y="5786438"/>
            <a:ext cx="61722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Representational State Transfer (REST)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Date Placeholder 3">
            <a:extLst>
              <a:ext uri="{FF2B5EF4-FFF2-40B4-BE49-F238E27FC236}">
                <a16:creationId xmlns:a16="http://schemas.microsoft.com/office/drawing/2014/main" id="{16BE239A-BEA8-ECB0-3788-596AF413969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EE1D9C0-CD87-1744-B967-0AEC4C1873BE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25602" name="Footer Placeholder 4">
            <a:extLst>
              <a:ext uri="{FF2B5EF4-FFF2-40B4-BE49-F238E27FC236}">
                <a16:creationId xmlns:a16="http://schemas.microsoft.com/office/drawing/2014/main" id="{84936EF7-5158-7C30-B32F-8A03C56CF9B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5603" name="Slide Number Placeholder 5">
            <a:extLst>
              <a:ext uri="{FF2B5EF4-FFF2-40B4-BE49-F238E27FC236}">
                <a16:creationId xmlns:a16="http://schemas.microsoft.com/office/drawing/2014/main" id="{CF587ECD-0859-9178-BD53-83D5A84F27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A44E13A-BACB-084F-A3E7-801C9D6617F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en-US" sz="1400"/>
          </a:p>
        </p:txBody>
      </p:sp>
      <p:pic>
        <p:nvPicPr>
          <p:cNvPr id="25604" name="Picture 9">
            <a:extLst>
              <a:ext uri="{FF2B5EF4-FFF2-40B4-BE49-F238E27FC236}">
                <a16:creationId xmlns:a16="http://schemas.microsoft.com/office/drawing/2014/main" id="{E047C46E-22CF-D9F7-012C-97A5ECC706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-609600"/>
            <a:ext cx="74295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Date Placeholder 3">
            <a:extLst>
              <a:ext uri="{FF2B5EF4-FFF2-40B4-BE49-F238E27FC236}">
                <a16:creationId xmlns:a16="http://schemas.microsoft.com/office/drawing/2014/main" id="{CDDD400C-7570-A605-A43B-3D927B14519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B5198C2-1A03-CF4C-BE40-F1655AEE90CE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26626" name="Footer Placeholder 4">
            <a:extLst>
              <a:ext uri="{FF2B5EF4-FFF2-40B4-BE49-F238E27FC236}">
                <a16:creationId xmlns:a16="http://schemas.microsoft.com/office/drawing/2014/main" id="{015EE437-B4FD-E104-FC41-A60F4EC765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6627" name="Slide Number Placeholder 5">
            <a:extLst>
              <a:ext uri="{FF2B5EF4-FFF2-40B4-BE49-F238E27FC236}">
                <a16:creationId xmlns:a16="http://schemas.microsoft.com/office/drawing/2014/main" id="{3FA07184-3815-32ED-FBB0-284AB1B581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2A28DAE-91D6-6540-B70A-A7F1260DDF58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en-US" sz="1400"/>
          </a:p>
        </p:txBody>
      </p:sp>
      <p:pic>
        <p:nvPicPr>
          <p:cNvPr id="26628" name="Picture 9">
            <a:extLst>
              <a:ext uri="{FF2B5EF4-FFF2-40B4-BE49-F238E27FC236}">
                <a16:creationId xmlns:a16="http://schemas.microsoft.com/office/drawing/2014/main" id="{7CE271CD-E17F-5DB2-44DB-71BAA8DF9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-609600"/>
            <a:ext cx="74295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9" name="Picture 11">
            <a:extLst>
              <a:ext uri="{FF2B5EF4-FFF2-40B4-BE49-F238E27FC236}">
                <a16:creationId xmlns:a16="http://schemas.microsoft.com/office/drawing/2014/main" id="{53E6C349-4689-CB33-FFF6-CD1ECFC89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901" y="2819400"/>
            <a:ext cx="6208713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Date Placeholder 3">
            <a:extLst>
              <a:ext uri="{FF2B5EF4-FFF2-40B4-BE49-F238E27FC236}">
                <a16:creationId xmlns:a16="http://schemas.microsoft.com/office/drawing/2014/main" id="{2CC11D82-10BA-627B-9C70-EED9E9E3F50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41DE7F9-F303-9645-AC25-732E2264AAEC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27650" name="Footer Placeholder 4">
            <a:extLst>
              <a:ext uri="{FF2B5EF4-FFF2-40B4-BE49-F238E27FC236}">
                <a16:creationId xmlns:a16="http://schemas.microsoft.com/office/drawing/2014/main" id="{B6D16AD4-DD32-5759-4D26-F87133B259A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7651" name="Slide Number Placeholder 5">
            <a:extLst>
              <a:ext uri="{FF2B5EF4-FFF2-40B4-BE49-F238E27FC236}">
                <a16:creationId xmlns:a16="http://schemas.microsoft.com/office/drawing/2014/main" id="{2C5F569A-BF1C-56E1-091F-0694BA23173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2805E53-5C8E-E04B-925C-B642E43A676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en-US" sz="1400"/>
          </a:p>
        </p:txBody>
      </p:sp>
      <p:pic>
        <p:nvPicPr>
          <p:cNvPr id="27652" name="Picture 9">
            <a:extLst>
              <a:ext uri="{FF2B5EF4-FFF2-40B4-BE49-F238E27FC236}">
                <a16:creationId xmlns:a16="http://schemas.microsoft.com/office/drawing/2014/main" id="{3B877550-7285-63C2-F863-37F12D2FB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-609600"/>
            <a:ext cx="74295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3" name="Picture 2">
            <a:extLst>
              <a:ext uri="{FF2B5EF4-FFF2-40B4-BE49-F238E27FC236}">
                <a16:creationId xmlns:a16="http://schemas.microsoft.com/office/drawing/2014/main" id="{A39FC597-FE99-DF6D-1FE2-3441CEDDA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3578225"/>
            <a:ext cx="22860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4" name="Picture 7">
            <a:extLst>
              <a:ext uri="{FF2B5EF4-FFF2-40B4-BE49-F238E27FC236}">
                <a16:creationId xmlns:a16="http://schemas.microsoft.com/office/drawing/2014/main" id="{ED9DC46B-A7DF-AADE-A14F-3C09E07B9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1" y="3540125"/>
            <a:ext cx="3965575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5" name="Left-Right Arrow 8">
            <a:extLst>
              <a:ext uri="{FF2B5EF4-FFF2-40B4-BE49-F238E27FC236}">
                <a16:creationId xmlns:a16="http://schemas.microsoft.com/office/drawing/2014/main" id="{A280910E-4E05-839C-3AA6-38F30EE193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0576" y="4111626"/>
            <a:ext cx="2206625" cy="841375"/>
          </a:xfrm>
          <a:prstGeom prst="leftRightArrow">
            <a:avLst>
              <a:gd name="adj1" fmla="val 50000"/>
              <a:gd name="adj2" fmla="val 49976"/>
            </a:avLst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chemeClr val="bg1"/>
                </a:solidFill>
              </a:rPr>
              <a:t>XML+JSON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Date Placeholder 3">
            <a:extLst>
              <a:ext uri="{FF2B5EF4-FFF2-40B4-BE49-F238E27FC236}">
                <a16:creationId xmlns:a16="http://schemas.microsoft.com/office/drawing/2014/main" id="{2ECA56DC-CF70-E13B-8AB8-5FCD85E2372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41983BD-B492-9445-ACA9-756323C05054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28674" name="Footer Placeholder 4">
            <a:extLst>
              <a:ext uri="{FF2B5EF4-FFF2-40B4-BE49-F238E27FC236}">
                <a16:creationId xmlns:a16="http://schemas.microsoft.com/office/drawing/2014/main" id="{7E01509D-81D6-CF99-2CE6-550E3ABABD2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8675" name="Slide Number Placeholder 5">
            <a:extLst>
              <a:ext uri="{FF2B5EF4-FFF2-40B4-BE49-F238E27FC236}">
                <a16:creationId xmlns:a16="http://schemas.microsoft.com/office/drawing/2014/main" id="{8F8D6CE2-0E8D-FCCB-8F75-AFAFC824D0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885F2D-3441-164E-A099-EA048F640ED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400"/>
          </a:p>
        </p:txBody>
      </p:sp>
      <p:pic>
        <p:nvPicPr>
          <p:cNvPr id="28676" name="Picture 9">
            <a:extLst>
              <a:ext uri="{FF2B5EF4-FFF2-40B4-BE49-F238E27FC236}">
                <a16:creationId xmlns:a16="http://schemas.microsoft.com/office/drawing/2014/main" id="{DDAFB26E-E78A-70FA-DFDF-7F6859EA3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152400"/>
            <a:ext cx="8153400" cy="637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7" name="Rounded Rectangle 10">
            <a:extLst>
              <a:ext uri="{FF2B5EF4-FFF2-40B4-BE49-F238E27FC236}">
                <a16:creationId xmlns:a16="http://schemas.microsoft.com/office/drawing/2014/main" id="{19535731-F78D-4C7F-6CEF-6C585CF08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3700" y="2133600"/>
            <a:ext cx="647700" cy="1524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8678" name="Rounded Rectangle 11">
            <a:extLst>
              <a:ext uri="{FF2B5EF4-FFF2-40B4-BE49-F238E27FC236}">
                <a16:creationId xmlns:a16="http://schemas.microsoft.com/office/drawing/2014/main" id="{9F1BF2B9-64BC-7A24-2C7B-E7198AD6E08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334000" y="2819400"/>
            <a:ext cx="609600" cy="1524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8679" name="Rounded Rectangle 12">
            <a:extLst>
              <a:ext uri="{FF2B5EF4-FFF2-40B4-BE49-F238E27FC236}">
                <a16:creationId xmlns:a16="http://schemas.microsoft.com/office/drawing/2014/main" id="{B02181E4-6017-2D04-0ABA-EB9E7DE278A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486400" y="2971800"/>
            <a:ext cx="990600" cy="762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28680" name="Rounded Rectangle 13">
            <a:extLst>
              <a:ext uri="{FF2B5EF4-FFF2-40B4-BE49-F238E27FC236}">
                <a16:creationId xmlns:a16="http://schemas.microsoft.com/office/drawing/2014/main" id="{102F51D3-F0E3-0877-5F00-73D39E18E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5850" y="152400"/>
            <a:ext cx="1276350" cy="30480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904-8B94-F4B3-CF82-3F14842F9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9B8DB4-70F6-5746-A165-6F12F36EE154}" type="datetime1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A9A30-3318-A24A-298A-273152A8C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Fall 2023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C0392-8EA6-EBED-C1CD-E416FC6D3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40CDA-E836-C647-9EF9-D07EBFBF3FBC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7D1BCD-61CB-C5C5-91C1-1A0832E65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33" y="1528119"/>
            <a:ext cx="9367677" cy="4653225"/>
          </a:xfrm>
          <a:prstGeom prst="rect">
            <a:avLst/>
          </a:prstGeom>
        </p:spPr>
      </p:pic>
      <p:sp>
        <p:nvSpPr>
          <p:cNvPr id="18" name="Date Placeholder 54">
            <a:extLst>
              <a:ext uri="{FF2B5EF4-FFF2-40B4-BE49-F238E27FC236}">
                <a16:creationId xmlns:a16="http://schemas.microsoft.com/office/drawing/2014/main" id="{95E6BBC2-904C-F33E-6980-BF8093B26A3E}"/>
              </a:ext>
            </a:extLst>
          </p:cNvPr>
          <p:cNvSpPr txBox="1">
            <a:spLocks/>
          </p:cNvSpPr>
          <p:nvPr/>
        </p:nvSpPr>
        <p:spPr bwMode="auto">
          <a:xfrm>
            <a:off x="2362200" y="6356351"/>
            <a:ext cx="27432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r>
              <a:rPr lang="en-US"/>
              <a:t>04/15/2022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59CD13-7F57-55FD-54C6-5BC06A776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678" y="136525"/>
            <a:ext cx="3124207" cy="208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1123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2D563-584F-D843-B0AB-7649585EA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29698" name="Content Placeholder 7">
            <a:extLst>
              <a:ext uri="{FF2B5EF4-FFF2-40B4-BE49-F238E27FC236}">
                <a16:creationId xmlns:a16="http://schemas.microsoft.com/office/drawing/2014/main" id="{00D32C80-AB8A-96A6-46E0-550A5E186C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24000" y="7938"/>
            <a:ext cx="9190038" cy="6697662"/>
          </a:xfrm>
        </p:spPr>
      </p:pic>
      <p:sp>
        <p:nvSpPr>
          <p:cNvPr id="29699" name="Date Placeholder 3">
            <a:extLst>
              <a:ext uri="{FF2B5EF4-FFF2-40B4-BE49-F238E27FC236}">
                <a16:creationId xmlns:a16="http://schemas.microsoft.com/office/drawing/2014/main" id="{F392542A-CD4D-DC12-6E8B-E8CD4B10E33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CB59425-8A3A-EC4F-BC31-0174DE86A94C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29700" name="Footer Placeholder 4">
            <a:extLst>
              <a:ext uri="{FF2B5EF4-FFF2-40B4-BE49-F238E27FC236}">
                <a16:creationId xmlns:a16="http://schemas.microsoft.com/office/drawing/2014/main" id="{C4717F01-E2A9-0DA0-A669-B1040C2D406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9701" name="Slide Number Placeholder 5">
            <a:extLst>
              <a:ext uri="{FF2B5EF4-FFF2-40B4-BE49-F238E27FC236}">
                <a16:creationId xmlns:a16="http://schemas.microsoft.com/office/drawing/2014/main" id="{241A28E2-2BEB-8F32-435A-FA5766DF31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82BCFA9-1B38-0D46-A223-8001B29BF02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en-US"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Date Placeholder 3">
            <a:extLst>
              <a:ext uri="{FF2B5EF4-FFF2-40B4-BE49-F238E27FC236}">
                <a16:creationId xmlns:a16="http://schemas.microsoft.com/office/drawing/2014/main" id="{3C240BB6-3B52-5240-D2C1-7028E9B34CB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A97795A-1AFF-EC4B-92B1-EAC83C4A2526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35842" name="Footer Placeholder 4">
            <a:extLst>
              <a:ext uri="{FF2B5EF4-FFF2-40B4-BE49-F238E27FC236}">
                <a16:creationId xmlns:a16="http://schemas.microsoft.com/office/drawing/2014/main" id="{36DD4F71-1341-5BD2-C7BE-D33AFAB302F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5843" name="Slide Number Placeholder 5">
            <a:extLst>
              <a:ext uri="{FF2B5EF4-FFF2-40B4-BE49-F238E27FC236}">
                <a16:creationId xmlns:a16="http://schemas.microsoft.com/office/drawing/2014/main" id="{87BAFB1C-12BE-7CCC-F8C3-CABCF73154D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15374BC-7197-D64E-80A4-D3BA06DCC93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en-US" sz="1400"/>
          </a:p>
        </p:txBody>
      </p:sp>
      <p:sp>
        <p:nvSpPr>
          <p:cNvPr id="35844" name="Rounded Rectangle 6">
            <a:extLst>
              <a:ext uri="{FF2B5EF4-FFF2-40B4-BE49-F238E27FC236}">
                <a16:creationId xmlns:a16="http://schemas.microsoft.com/office/drawing/2014/main" id="{C02ED28C-2C4B-5306-4A92-B8642832FF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609600"/>
            <a:ext cx="7467600" cy="1371600"/>
          </a:xfrm>
          <a:prstGeom prst="roundRect">
            <a:avLst>
              <a:gd name="adj" fmla="val 16667"/>
            </a:avLst>
          </a:prstGeom>
          <a:solidFill>
            <a:srgbClr val="FFF5C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from </a:t>
            </a:r>
            <a:r>
              <a:rPr lang="en-US" altLang="en-US" sz="2400" b="1">
                <a:solidFill>
                  <a:srgbClr val="7030A0"/>
                </a:solidFill>
              </a:rPr>
              <a:t>Oracle</a:t>
            </a:r>
            <a:r>
              <a:rPr lang="en-US" altLang="en-US" sz="2400"/>
              <a:t> (May 2, 2020, @ 4:37 pm) </a:t>
            </a:r>
            <a:r>
              <a:rPr lang="en-US" altLang="en-US" sz="2400">
                <a:sym typeface="Wingdings" pitchFamily="2" charset="2"/>
              </a:rPr>
              <a:t></a:t>
            </a:r>
            <a:endParaRPr lang="en-US" altLang="en-US" sz="240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Menlo" panose="020B0609030804020204" pitchFamily="49" charset="0"/>
                <a:cs typeface="Menlo" panose="020B0609030804020204" pitchFamily="49" charset="0"/>
              </a:rPr>
              <a:t>Just got my Internet back. Good luck to all of us as Comcast/Xfinity customers.</a:t>
            </a:r>
            <a:r>
              <a:rPr lang="en-US" altLang="en-US" sz="1800">
                <a:cs typeface="Menlo" panose="020B0609030804020204" pitchFamily="49" charset="0"/>
              </a:rPr>
              <a:t>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  <a:hlinkClick r:id="rId2"/>
              </a:rPr>
              <a:t>https://www.facebook.com/photo.php?fbid=10157251799685665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</a:p>
        </p:txBody>
      </p:sp>
      <p:pic>
        <p:nvPicPr>
          <p:cNvPr id="35845" name="Graphic 8">
            <a:extLst>
              <a:ext uri="{FF2B5EF4-FFF2-40B4-BE49-F238E27FC236}">
                <a16:creationId xmlns:a16="http://schemas.microsoft.com/office/drawing/2014/main" id="{88F5C250-DC94-8721-D799-37F2F2B6F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1" y="1685925"/>
            <a:ext cx="588963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6" name="TextBox 9">
            <a:extLst>
              <a:ext uri="{FF2B5EF4-FFF2-40B4-BE49-F238E27FC236}">
                <a16:creationId xmlns:a16="http://schemas.microsoft.com/office/drawing/2014/main" id="{CDDA5A7E-E406-1543-ECCB-57E63F21CF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04364" y="1897063"/>
            <a:ext cx="8842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Peter</a:t>
            </a:r>
          </a:p>
        </p:txBody>
      </p:sp>
      <p:sp>
        <p:nvSpPr>
          <p:cNvPr id="35847" name="Rounded Rectangle 11">
            <a:extLst>
              <a:ext uri="{FF2B5EF4-FFF2-40B4-BE49-F238E27FC236}">
                <a16:creationId xmlns:a16="http://schemas.microsoft.com/office/drawing/2014/main" id="{F5722281-4F1C-B7EA-BA6F-2B715F840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513013"/>
            <a:ext cx="5715000" cy="1046162"/>
          </a:xfrm>
          <a:prstGeom prst="roundRect">
            <a:avLst>
              <a:gd name="adj" fmla="val 16667"/>
            </a:avLst>
          </a:prstGeom>
          <a:solidFill>
            <a:srgbClr val="CAFF5D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from </a:t>
            </a:r>
            <a:r>
              <a:rPr lang="en-US" altLang="en-US" sz="2000" b="1">
                <a:solidFill>
                  <a:srgbClr val="FF0000"/>
                </a:solidFill>
              </a:rPr>
              <a:t>Peter</a:t>
            </a:r>
            <a:r>
              <a:rPr lang="en-US" altLang="en-US" sz="2000"/>
              <a:t> (May 2, 2020, @ 4:41 pm) </a:t>
            </a:r>
            <a:r>
              <a:rPr lang="en-US" altLang="en-US" sz="2000">
                <a:sym typeface="Wingdings" pitchFamily="2" charset="2"/>
              </a:rPr>
              <a:t>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Menlo" panose="020B0609030804020204" pitchFamily="49" charset="0"/>
                <a:cs typeface="Menlo" panose="020B0609030804020204" pitchFamily="49" charset="0"/>
              </a:rPr>
              <a:t>Professor Wu, can I get an extension even though I am an AT&amp;T customer</a:t>
            </a:r>
          </a:p>
        </p:txBody>
      </p:sp>
      <p:pic>
        <p:nvPicPr>
          <p:cNvPr id="35848" name="Picture 13">
            <a:extLst>
              <a:ext uri="{FF2B5EF4-FFF2-40B4-BE49-F238E27FC236}">
                <a16:creationId xmlns:a16="http://schemas.microsoft.com/office/drawing/2014/main" id="{79CB7003-EBB1-698F-B12F-7AE03A179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1" y="3255964"/>
            <a:ext cx="606425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9" name="Graphic 15">
            <a:extLst>
              <a:ext uri="{FF2B5EF4-FFF2-40B4-BE49-F238E27FC236}">
                <a16:creationId xmlns:a16="http://schemas.microsoft.com/office/drawing/2014/main" id="{8611F2BF-6A4F-9D42-91D9-8133F233D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3236913"/>
            <a:ext cx="603250" cy="60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50" name="TextBox 16">
            <a:extLst>
              <a:ext uri="{FF2B5EF4-FFF2-40B4-BE49-F238E27FC236}">
                <a16:creationId xmlns:a16="http://schemas.microsoft.com/office/drawing/2014/main" id="{6FFB501C-B1D2-A7B1-EF96-9B6A703535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4675" y="3500438"/>
            <a:ext cx="8826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Peter</a:t>
            </a:r>
          </a:p>
        </p:txBody>
      </p:sp>
      <p:sp>
        <p:nvSpPr>
          <p:cNvPr id="35851" name="TextBox 17">
            <a:extLst>
              <a:ext uri="{FF2B5EF4-FFF2-40B4-BE49-F238E27FC236}">
                <a16:creationId xmlns:a16="http://schemas.microsoft.com/office/drawing/2014/main" id="{76283AE6-C5DB-AF83-3BD0-2F68E1F75D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07401" y="3500438"/>
            <a:ext cx="10699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Oracle</a:t>
            </a:r>
          </a:p>
        </p:txBody>
      </p:sp>
      <p:sp>
        <p:nvSpPr>
          <p:cNvPr id="35852" name="Rounded Rectangle 18">
            <a:extLst>
              <a:ext uri="{FF2B5EF4-FFF2-40B4-BE49-F238E27FC236}">
                <a16:creationId xmlns:a16="http://schemas.microsoft.com/office/drawing/2014/main" id="{22522CF9-E07C-E970-1835-B56BFCA95F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4189413"/>
            <a:ext cx="5715000" cy="1046162"/>
          </a:xfrm>
          <a:prstGeom prst="roundRect">
            <a:avLst>
              <a:gd name="adj" fmla="val 16667"/>
            </a:avLst>
          </a:prstGeom>
          <a:solidFill>
            <a:srgbClr val="FFBFBD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from </a:t>
            </a:r>
            <a:r>
              <a:rPr lang="en-US" altLang="en-US" sz="2000" b="1">
                <a:solidFill>
                  <a:srgbClr val="7030A0"/>
                </a:solidFill>
              </a:rPr>
              <a:t>Oracle </a:t>
            </a:r>
            <a:r>
              <a:rPr lang="en-US" altLang="en-US" sz="2000"/>
              <a:t>(May 2, 2020, @ 4:45 pm) </a:t>
            </a:r>
            <a:r>
              <a:rPr lang="en-US" altLang="en-US" sz="2000">
                <a:sym typeface="Wingdings" pitchFamily="2" charset="2"/>
              </a:rPr>
              <a:t>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latin typeface="Menlo" panose="020B0609030804020204" pitchFamily="49" charset="0"/>
                <a:cs typeface="Menlo" panose="020B0609030804020204" pitchFamily="49" charset="0"/>
              </a:rPr>
              <a:t>AT&amp;T customers got negative two days extension!</a:t>
            </a:r>
          </a:p>
        </p:txBody>
      </p:sp>
      <p:sp>
        <p:nvSpPr>
          <p:cNvPr id="35853" name="TextBox 21">
            <a:extLst>
              <a:ext uri="{FF2B5EF4-FFF2-40B4-BE49-F238E27FC236}">
                <a16:creationId xmlns:a16="http://schemas.microsoft.com/office/drawing/2014/main" id="{58D62EE5-DBC6-91EB-F444-8354BC9C6B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4675" y="5176838"/>
            <a:ext cx="8826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Peter</a:t>
            </a:r>
          </a:p>
        </p:txBody>
      </p:sp>
      <p:sp>
        <p:nvSpPr>
          <p:cNvPr id="35854" name="TextBox 22">
            <a:extLst>
              <a:ext uri="{FF2B5EF4-FFF2-40B4-BE49-F238E27FC236}">
                <a16:creationId xmlns:a16="http://schemas.microsoft.com/office/drawing/2014/main" id="{6538EA63-F1D6-4F15-8409-1D88D52F40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07401" y="5176838"/>
            <a:ext cx="10699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Oracle</a:t>
            </a:r>
          </a:p>
        </p:txBody>
      </p:sp>
      <p:pic>
        <p:nvPicPr>
          <p:cNvPr id="35855" name="Picture 24">
            <a:extLst>
              <a:ext uri="{FF2B5EF4-FFF2-40B4-BE49-F238E27FC236}">
                <a16:creationId xmlns:a16="http://schemas.microsoft.com/office/drawing/2014/main" id="{C6FAD18D-70AA-A468-8C06-852176CA8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138" y="4913314"/>
            <a:ext cx="627062" cy="62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56" name="Picture 26">
            <a:extLst>
              <a:ext uri="{FF2B5EF4-FFF2-40B4-BE49-F238E27FC236}">
                <a16:creationId xmlns:a16="http://schemas.microsoft.com/office/drawing/2014/main" id="{01A5D31D-DCC0-603E-E716-B67AB646E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1" y="4899025"/>
            <a:ext cx="614363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57" name="TextBox 27">
            <a:extLst>
              <a:ext uri="{FF2B5EF4-FFF2-40B4-BE49-F238E27FC236}">
                <a16:creationId xmlns:a16="http://schemas.microsoft.com/office/drawing/2014/main" id="{35987884-D220-30E5-DC10-4FB0BC8E61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1" y="1001713"/>
            <a:ext cx="715963" cy="461962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Post</a:t>
            </a:r>
          </a:p>
        </p:txBody>
      </p:sp>
      <p:sp>
        <p:nvSpPr>
          <p:cNvPr id="35858" name="TextBox 28">
            <a:extLst>
              <a:ext uri="{FF2B5EF4-FFF2-40B4-BE49-F238E27FC236}">
                <a16:creationId xmlns:a16="http://schemas.microsoft.com/office/drawing/2014/main" id="{2DBBC5AC-6B55-DA1E-29C4-52F14E86D5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2800350"/>
            <a:ext cx="1193800" cy="40005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Comment</a:t>
            </a:r>
          </a:p>
        </p:txBody>
      </p:sp>
      <p:sp>
        <p:nvSpPr>
          <p:cNvPr id="35859" name="TextBox 29">
            <a:extLst>
              <a:ext uri="{FF2B5EF4-FFF2-40B4-BE49-F238E27FC236}">
                <a16:creationId xmlns:a16="http://schemas.microsoft.com/office/drawing/2014/main" id="{957AF379-0A6A-52AF-0F93-452011B712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3850" y="4498975"/>
            <a:ext cx="1195388" cy="40005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Comment</a:t>
            </a:r>
          </a:p>
        </p:txBody>
      </p:sp>
      <p:sp>
        <p:nvSpPr>
          <p:cNvPr id="35860" name="TextBox 32">
            <a:extLst>
              <a:ext uri="{FF2B5EF4-FFF2-40B4-BE49-F238E27FC236}">
                <a16:creationId xmlns:a16="http://schemas.microsoft.com/office/drawing/2014/main" id="{E1159E11-0479-AAD0-9196-85DF60328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85300" y="2857500"/>
            <a:ext cx="1193800" cy="40005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Reactions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Date Placeholder 3">
            <a:extLst>
              <a:ext uri="{FF2B5EF4-FFF2-40B4-BE49-F238E27FC236}">
                <a16:creationId xmlns:a16="http://schemas.microsoft.com/office/drawing/2014/main" id="{9D18360B-C025-FD35-1114-56EADE7297E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54D6EA1-AB62-3C44-A661-ED8D45AE2248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30722" name="Footer Placeholder 4">
            <a:extLst>
              <a:ext uri="{FF2B5EF4-FFF2-40B4-BE49-F238E27FC236}">
                <a16:creationId xmlns:a16="http://schemas.microsoft.com/office/drawing/2014/main" id="{D4B34484-A42E-31C9-6E8C-A43D3AE3289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0723" name="Slide Number Placeholder 5">
            <a:extLst>
              <a:ext uri="{FF2B5EF4-FFF2-40B4-BE49-F238E27FC236}">
                <a16:creationId xmlns:a16="http://schemas.microsoft.com/office/drawing/2014/main" id="{01A7C249-E365-CF54-3936-ECED79EEA0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7863838-B1B8-4A43-9CFA-43FDD568110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en-US" sz="1400"/>
          </a:p>
        </p:txBody>
      </p:sp>
      <p:sp>
        <p:nvSpPr>
          <p:cNvPr id="30724" name="Rectangle 6">
            <a:extLst>
              <a:ext uri="{FF2B5EF4-FFF2-40B4-BE49-F238E27FC236}">
                <a16:creationId xmlns:a16="http://schemas.microsoft.com/office/drawing/2014/main" id="{DA78179C-1E9F-E310-6602-8E4C6A1C5B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76201"/>
            <a:ext cx="8458200" cy="612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{"id":"</a:t>
            </a:r>
            <a:r>
              <a:rPr lang="en-US" altLang="en-US" sz="1400" b="1">
                <a:solidFill>
                  <a:srgbClr val="FF0000"/>
                </a:solidFill>
              </a:rPr>
              <a:t>112638136365359060811666331781839957994</a:t>
            </a:r>
            <a:r>
              <a:rPr lang="en-US" altLang="en-US" sz="1400"/>
              <a:t>_</a:t>
            </a:r>
            <a:r>
              <a:rPr lang="en-US" altLang="en-US" sz="1400" b="1">
                <a:solidFill>
                  <a:srgbClr val="7030A0"/>
                </a:solidFill>
              </a:rPr>
              <a:t>262650593813279</a:t>
            </a:r>
            <a:r>
              <a:rPr lang="en-US" altLang="en-US" sz="1400" b="1">
                <a:solidFill>
                  <a:srgbClr val="00B050"/>
                </a:solidFill>
              </a:rPr>
              <a:t>","from":{"avatar_name":"Oracle","vsID":"112638136365359060811666331781839957994</a:t>
            </a:r>
            <a:r>
              <a:rPr lang="en-US" altLang="en-US" sz="1400">
                <a:solidFill>
                  <a:srgbClr val="00B0F0"/>
                </a:solidFill>
              </a:rPr>
              <a:t>"},"to":{"data":[{"avatar_name":"Oracle","vsID":"112638136365359060811666331781839957994"}],"count":1</a:t>
            </a:r>
            <a:r>
              <a:rPr lang="en-US" altLang="en-US" sz="1400" b="1">
                <a:solidFill>
                  <a:srgbClr val="FF0000"/>
                </a:solidFill>
              </a:rPr>
              <a:t>},"message":"Just got my Internet back. Good luck to all of us as Comcast\/Xfinity customers</a:t>
            </a:r>
            <a:r>
              <a:rPr lang="en-US" altLang="en-US" sz="1400">
                <a:solidFill>
                  <a:srgbClr val="0070C0"/>
                </a:solidFill>
              </a:rPr>
              <a:t>.","links":{"data":[{"url":"https:\/\/www.facebook.com\/photo.php?fbid=10157251799685665","class_id":"photo","object_id":"281418948597993"}],"count":1},</a:t>
            </a:r>
            <a:r>
              <a:rPr lang="en-US" altLang="en-US" sz="1400"/>
              <a:t>"actions":{"data":[{"name":"Comment","host_url":"http:\/\/localhost:8384","owner_vsID":"112638136365359060811666331781839957994","class_id":"Post","object_id":"262650593813279"},{"name":"Reaction","host_url":"http:\/\/localhost:8385","owner_vsID":"112638136365359060811666331781839957994","class_id":"Post","object_id":"262650593813279"}],"count":2},"created_time":"2020-05-02T16:37:27+0000","updated_time":"2020-05-02T16:45:18+0000","reactions":{"data":[{"avatar_name":"Peter","vsID":"1435196334234644184","type":"sad","created_time":"2020-05-02T16:37:27+0000"}],"count":1},"comments":{"data</a:t>
            </a:r>
            <a:r>
              <a:rPr lang="en-US" altLang="en-US" sz="1400" b="1">
                <a:solidFill>
                  <a:srgbClr val="FF0000"/>
                </a:solidFill>
              </a:rPr>
              <a:t>":[{"id":"112638136365359060811666331781839957994_262650593813279_262652393813099","from":{"avatar_name":"Peter","vsID":"1435196334234644184"},"message":"Professor Wu, can I get an extension even though I am an AT&amp;T customer","created_time":"2020-05-02T16:41:17+0000","reactions":{"data":[{"avatar_name":"Peter","vsID":"1435196334234644184","type":"love","created_time":"2020-05-02T16:37:27+0000"},{"avatar_name":"Oracle","vsID":"112638136365359060811666331781839957994","type":"angry","created_time":"2020-05-02T16:39:14+0000"}],"count":2}}</a:t>
            </a:r>
            <a:r>
              <a:rPr lang="en-US" altLang="en-US" sz="1400"/>
              <a:t>,{"id":"112638136365359060811666331781839957994_262650593813279_262654177146254","from":{"avatar_name":"Oracle","vsID":"112638136365359060811666331781839957994"},"message":"AT&amp;T customers got negative two days extension!","created_time":"2020-05-02T16:45:15+0000","reactions":{"data":[{"avatar_name":"Peter","vsID":"1435196334234644184","type":"sarcastic","created_time":"2020-05-02T16:45:27+0000"},{"avatar_name":"Oracle","vsID":"112638136365359060811666331781839957994","type":"happy","created_time":"2020-05-02T16:46:14+0000"}],"count":2}}],"count":2},"is_published":true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/>
          </a:p>
        </p:txBody>
      </p:sp>
      <p:sp>
        <p:nvSpPr>
          <p:cNvPr id="30725" name="TextBox 7">
            <a:extLst>
              <a:ext uri="{FF2B5EF4-FFF2-40B4-BE49-F238E27FC236}">
                <a16:creationId xmlns:a16="http://schemas.microsoft.com/office/drawing/2014/main" id="{9FB7588F-2241-71F7-2627-6FAEA9BC2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1900" y="5799139"/>
            <a:ext cx="22479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base_input.json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Date Placeholder 3">
            <a:extLst>
              <a:ext uri="{FF2B5EF4-FFF2-40B4-BE49-F238E27FC236}">
                <a16:creationId xmlns:a16="http://schemas.microsoft.com/office/drawing/2014/main" id="{A41B8C5A-060E-4358-9BD4-8A8EC2D55FB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BC0529E-C39F-4D46-9467-DB1264A957B6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31746" name="Footer Placeholder 4">
            <a:extLst>
              <a:ext uri="{FF2B5EF4-FFF2-40B4-BE49-F238E27FC236}">
                <a16:creationId xmlns:a16="http://schemas.microsoft.com/office/drawing/2014/main" id="{53E32A57-796E-945A-A687-E8317049ACF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1747" name="Slide Number Placeholder 5">
            <a:extLst>
              <a:ext uri="{FF2B5EF4-FFF2-40B4-BE49-F238E27FC236}">
                <a16:creationId xmlns:a16="http://schemas.microsoft.com/office/drawing/2014/main" id="{15A1DA40-A73F-3112-DCAA-DE95D77E735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0C1FE5B-A7BE-AA47-AFB1-B277731BDFB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en-US" sz="1400"/>
          </a:p>
        </p:txBody>
      </p:sp>
      <p:sp>
        <p:nvSpPr>
          <p:cNvPr id="31748" name="Rectangle 6">
            <a:extLst>
              <a:ext uri="{FF2B5EF4-FFF2-40B4-BE49-F238E27FC236}">
                <a16:creationId xmlns:a16="http://schemas.microsoft.com/office/drawing/2014/main" id="{B1EC466A-FBCD-2393-3047-DAF44CCF83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228601"/>
            <a:ext cx="8305800" cy="526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"id":"</a:t>
            </a:r>
            <a:r>
              <a:rPr lang="en-US" altLang="en-US" sz="2400" b="1">
                <a:solidFill>
                  <a:srgbClr val="FF0000"/>
                </a:solidFill>
              </a:rPr>
              <a:t>112638136365359060811666331781839957994</a:t>
            </a:r>
            <a:r>
              <a:rPr lang="en-US" altLang="en-US" sz="2400" b="1"/>
              <a:t>_</a:t>
            </a:r>
            <a:r>
              <a:rPr lang="en-US" altLang="en-US" sz="2400" b="1">
                <a:solidFill>
                  <a:srgbClr val="7030A0"/>
                </a:solidFill>
              </a:rPr>
              <a:t>262650593813279</a:t>
            </a:r>
            <a:r>
              <a:rPr lang="en-US" altLang="en-US" sz="2400" b="1"/>
              <a:t>_</a:t>
            </a:r>
            <a:r>
              <a:rPr lang="en-US" altLang="en-US" sz="2400" b="1">
                <a:solidFill>
                  <a:srgbClr val="00B050"/>
                </a:solidFill>
              </a:rPr>
              <a:t>262652393813099</a:t>
            </a:r>
            <a:r>
              <a:rPr lang="en-US" altLang="en-US" sz="2400" b="1"/>
              <a:t>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"from":{"avatar_name":"Peter","vsID":"1435196334234644184"},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"message":"Professor Wu, can I get an extension even though I am an AT&amp;T customer",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"created_time":"2020-05-02T16:41:17+0000",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"reactions":{"data":[{"avatar_name":"Peter","vsID":"1435196334234644184","type":"love","created_time":"2020-05-02T16:37:27+0000"},{"avatar_name":"Oracle","vsID":"112638136365359060811666331781839957994","type":"angry","created_time":"2020-05-02T16:39:14+0000"}],"count":2}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}</a:t>
            </a:r>
            <a:endParaRPr lang="en-US" altLang="en-US"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Date Placeholder 3">
            <a:extLst>
              <a:ext uri="{FF2B5EF4-FFF2-40B4-BE49-F238E27FC236}">
                <a16:creationId xmlns:a16="http://schemas.microsoft.com/office/drawing/2014/main" id="{FCECD90D-75E1-3D52-FA7F-6724FDE85A7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903770F-D586-CA43-B856-99B8672651A3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32770" name="Footer Placeholder 4">
            <a:extLst>
              <a:ext uri="{FF2B5EF4-FFF2-40B4-BE49-F238E27FC236}">
                <a16:creationId xmlns:a16="http://schemas.microsoft.com/office/drawing/2014/main" id="{0741D38D-F1BE-5DF7-59AC-B103C80A40A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2771" name="Slide Number Placeholder 5">
            <a:extLst>
              <a:ext uri="{FF2B5EF4-FFF2-40B4-BE49-F238E27FC236}">
                <a16:creationId xmlns:a16="http://schemas.microsoft.com/office/drawing/2014/main" id="{7C83B861-76EA-53FA-E41A-04DDC60920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7E78855-BBD5-5942-9BDB-8E91DC2FC4D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400"/>
          </a:p>
        </p:txBody>
      </p:sp>
      <p:sp>
        <p:nvSpPr>
          <p:cNvPr id="32772" name="Rectangle 6">
            <a:extLst>
              <a:ext uri="{FF2B5EF4-FFF2-40B4-BE49-F238E27FC236}">
                <a16:creationId xmlns:a16="http://schemas.microsoft.com/office/drawing/2014/main" id="{A35A7797-76B9-D17B-970F-AD2C5D823A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228600"/>
            <a:ext cx="8305800" cy="563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"id":"</a:t>
            </a:r>
            <a:r>
              <a:rPr lang="en-US" altLang="en-US" sz="2400" b="1">
                <a:solidFill>
                  <a:srgbClr val="FF0000"/>
                </a:solidFill>
              </a:rPr>
              <a:t>112638136365359060811666331781839957994</a:t>
            </a:r>
            <a:r>
              <a:rPr lang="en-US" altLang="en-US" sz="2400" b="1"/>
              <a:t>_</a:t>
            </a:r>
            <a:r>
              <a:rPr lang="en-US" altLang="en-US" sz="2400" b="1">
                <a:solidFill>
                  <a:srgbClr val="7030A0"/>
                </a:solidFill>
              </a:rPr>
              <a:t>262650593813279</a:t>
            </a:r>
            <a:r>
              <a:rPr lang="en-US" altLang="en-US" sz="2400" b="1"/>
              <a:t>_</a:t>
            </a:r>
            <a:r>
              <a:rPr lang="en-US" altLang="en-US" sz="2400" b="1">
                <a:solidFill>
                  <a:srgbClr val="00B050"/>
                </a:solidFill>
              </a:rPr>
              <a:t>262652393813099</a:t>
            </a:r>
            <a:r>
              <a:rPr lang="en-US" altLang="en-US" sz="2400" b="1"/>
              <a:t>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"from":{"avatar_name":"Peter","vsID":"1435196334234644184"},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"message":"Professor Wu, can I get an extension even though I am an AT&amp;T customer",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"created_time":"2020-05-02T16:41:17+0000",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"reactions":{"data":</a:t>
            </a:r>
            <a:r>
              <a:rPr lang="en-US" altLang="en-US" sz="2400" b="1">
                <a:solidFill>
                  <a:srgbClr val="00B050"/>
                </a:solidFill>
              </a:rPr>
              <a:t>[</a:t>
            </a:r>
            <a:r>
              <a:rPr lang="en-US" altLang="en-US" sz="2400" b="1">
                <a:solidFill>
                  <a:srgbClr val="FF0000"/>
                </a:solidFill>
              </a:rPr>
              <a:t>{“from”:{"avatar_name":"Peter","vsID":"1435196334234644184”}</a:t>
            </a:r>
            <a:r>
              <a:rPr lang="en-US" altLang="en-US" sz="2400" b="1">
                <a:solidFill>
                  <a:srgbClr val="7030A0"/>
                </a:solidFill>
              </a:rPr>
              <a:t>,"type":"love","created_time":"2020-05-02T16:37:27+0000"}</a:t>
            </a:r>
            <a:r>
              <a:rPr lang="en-US" altLang="en-US" sz="2400" b="1">
                <a:solidFill>
                  <a:srgbClr val="00B050"/>
                </a:solidFill>
              </a:rPr>
              <a:t>,</a:t>
            </a:r>
            <a:r>
              <a:rPr lang="en-US" altLang="en-US" sz="2400" b="1">
                <a:solidFill>
                  <a:srgbClr val="7030A0"/>
                </a:solidFill>
              </a:rPr>
              <a:t>{"avatar_name":"Oracle","vsID":"112638136365359060811666331781839957994","type":"angry","created_time":"2020-05-02T16:39:14+0000"}</a:t>
            </a:r>
            <a:r>
              <a:rPr lang="en-US" altLang="en-US" sz="2400" b="1">
                <a:solidFill>
                  <a:srgbClr val="00B050"/>
                </a:solidFill>
              </a:rPr>
              <a:t>]</a:t>
            </a:r>
            <a:r>
              <a:rPr lang="en-US" altLang="en-US" sz="2400" b="1">
                <a:solidFill>
                  <a:srgbClr val="7030A0"/>
                </a:solidFill>
              </a:rPr>
              <a:t>,"count":2}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/>
              <a:t>}</a:t>
            </a:r>
            <a:endParaRPr lang="en-US" altLang="en-US"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Date Placeholder 3">
            <a:extLst>
              <a:ext uri="{FF2B5EF4-FFF2-40B4-BE49-F238E27FC236}">
                <a16:creationId xmlns:a16="http://schemas.microsoft.com/office/drawing/2014/main" id="{7AC47D64-DBC6-8F7F-9FC2-BB2BAE71DBA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8493288-950F-194E-98C0-A318A2B6EC28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33794" name="Footer Placeholder 4">
            <a:extLst>
              <a:ext uri="{FF2B5EF4-FFF2-40B4-BE49-F238E27FC236}">
                <a16:creationId xmlns:a16="http://schemas.microsoft.com/office/drawing/2014/main" id="{D2100049-E1D1-0BC9-2765-1A0293C351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33795" name="Slide Number Placeholder 5">
            <a:extLst>
              <a:ext uri="{FF2B5EF4-FFF2-40B4-BE49-F238E27FC236}">
                <a16:creationId xmlns:a16="http://schemas.microsoft.com/office/drawing/2014/main" id="{7F24EC40-CE0E-874D-C8B3-013750BF19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EA9381B-A3A1-A146-849C-B824DB49E38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400"/>
          </a:p>
        </p:txBody>
      </p:sp>
      <p:sp>
        <p:nvSpPr>
          <p:cNvPr id="33796" name="Rectangle 6">
            <a:extLst>
              <a:ext uri="{FF2B5EF4-FFF2-40B4-BE49-F238E27FC236}">
                <a16:creationId xmlns:a16="http://schemas.microsoft.com/office/drawing/2014/main" id="{C10A9E8A-C138-3684-72C7-B06C7976EA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2459039"/>
            <a:ext cx="807720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“from”: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{"avatar_name":"Peter","vsID":"1435196334234644184”}</a:t>
            </a:r>
            <a:r>
              <a:rPr lang="en-US" altLang="en-US" sz="2400" b="1">
                <a:solidFill>
                  <a:srgbClr val="7030A0"/>
                </a:solidFill>
              </a:rPr>
              <a:t>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"type":"love",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"created_time":"2020-05-02T16:37:27+0000”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7030A0"/>
                </a:solidFill>
              </a:rPr>
              <a:t>}</a:t>
            </a:r>
            <a:endParaRPr lang="en-US" altLang="en-US"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9BF6A-F1C1-C940-9B92-8E9F9C58C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41986" name="Content Placeholder 7">
            <a:extLst>
              <a:ext uri="{FF2B5EF4-FFF2-40B4-BE49-F238E27FC236}">
                <a16:creationId xmlns:a16="http://schemas.microsoft.com/office/drawing/2014/main" id="{61C12C9C-ECC6-00F4-056C-F6E132A24F1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47800" y="1"/>
            <a:ext cx="9302750" cy="6099175"/>
          </a:xfrm>
        </p:spPr>
      </p:pic>
      <p:sp>
        <p:nvSpPr>
          <p:cNvPr id="41987" name="Date Placeholder 3">
            <a:extLst>
              <a:ext uri="{FF2B5EF4-FFF2-40B4-BE49-F238E27FC236}">
                <a16:creationId xmlns:a16="http://schemas.microsoft.com/office/drawing/2014/main" id="{E72F8704-01EB-4B7A-50C7-B62415E97E7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FAD3541-7BB6-B549-B221-C0A2604C69D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41988" name="Footer Placeholder 4">
            <a:extLst>
              <a:ext uri="{FF2B5EF4-FFF2-40B4-BE49-F238E27FC236}">
                <a16:creationId xmlns:a16="http://schemas.microsoft.com/office/drawing/2014/main" id="{3050A46B-A21E-7DA7-AB06-4A191BE0515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1989" name="Slide Number Placeholder 5">
            <a:extLst>
              <a:ext uri="{FF2B5EF4-FFF2-40B4-BE49-F238E27FC236}">
                <a16:creationId xmlns:a16="http://schemas.microsoft.com/office/drawing/2014/main" id="{1AEAC37D-4FAC-4C46-94AB-9F5822CA02C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C2E3B86-CBCC-3549-9BE1-58384C40809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400"/>
          </a:p>
        </p:txBody>
      </p:sp>
      <p:sp>
        <p:nvSpPr>
          <p:cNvPr id="41990" name="Rectangle 8">
            <a:extLst>
              <a:ext uri="{FF2B5EF4-FFF2-40B4-BE49-F238E27FC236}">
                <a16:creationId xmlns:a16="http://schemas.microsoft.com/office/drawing/2014/main" id="{A8984B09-D7C6-5671-FFF9-10A9597730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5821363"/>
            <a:ext cx="80772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hlinkClick r:id="rId3"/>
              </a:rPr>
              <a:t>https://developers.facebook.com/docs/graph-api/reference/post</a:t>
            </a:r>
            <a:r>
              <a:rPr lang="en-US" altLang="en-US" sz="2400"/>
              <a:t> 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Date Placeholder 3">
            <a:extLst>
              <a:ext uri="{FF2B5EF4-FFF2-40B4-BE49-F238E27FC236}">
                <a16:creationId xmlns:a16="http://schemas.microsoft.com/office/drawing/2014/main" id="{DE015622-B623-325F-5F70-2B24E4EBFD6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753F596-C0FB-2745-9143-049D0DD7B9E8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43010" name="Footer Placeholder 4">
            <a:extLst>
              <a:ext uri="{FF2B5EF4-FFF2-40B4-BE49-F238E27FC236}">
                <a16:creationId xmlns:a16="http://schemas.microsoft.com/office/drawing/2014/main" id="{8CFED765-C45D-025F-3998-61EEAAC4F73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3011" name="Slide Number Placeholder 5">
            <a:extLst>
              <a:ext uri="{FF2B5EF4-FFF2-40B4-BE49-F238E27FC236}">
                <a16:creationId xmlns:a16="http://schemas.microsoft.com/office/drawing/2014/main" id="{09031E44-7A46-D868-C6B9-28A99C645B7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4FADAE4-E7C5-1941-921D-702A8EA85B0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400"/>
          </a:p>
        </p:txBody>
      </p:sp>
      <p:pic>
        <p:nvPicPr>
          <p:cNvPr id="43012" name="Picture 7">
            <a:extLst>
              <a:ext uri="{FF2B5EF4-FFF2-40B4-BE49-F238E27FC236}">
                <a16:creationId xmlns:a16="http://schemas.microsoft.com/office/drawing/2014/main" id="{80809C5D-BCF3-7EEF-C792-E8725C9E4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28600"/>
            <a:ext cx="9144000" cy="599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3" name="Rounded Rectangle 8">
            <a:extLst>
              <a:ext uri="{FF2B5EF4-FFF2-40B4-BE49-F238E27FC236}">
                <a16:creationId xmlns:a16="http://schemas.microsoft.com/office/drawing/2014/main" id="{90BF5C6E-AE3C-92E8-4C29-FB122B5BA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1981200"/>
            <a:ext cx="6096000" cy="4572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Date Placeholder 3">
            <a:extLst>
              <a:ext uri="{FF2B5EF4-FFF2-40B4-BE49-F238E27FC236}">
                <a16:creationId xmlns:a16="http://schemas.microsoft.com/office/drawing/2014/main" id="{6BFD7EF8-E00D-A963-9944-D0155BE065A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77A8EEB-CA07-4A41-8CF2-62FC22974403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44034" name="Footer Placeholder 4">
            <a:extLst>
              <a:ext uri="{FF2B5EF4-FFF2-40B4-BE49-F238E27FC236}">
                <a16:creationId xmlns:a16="http://schemas.microsoft.com/office/drawing/2014/main" id="{46272D70-460D-F82E-5BEC-81E74A24ED9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4035" name="Slide Number Placeholder 5">
            <a:extLst>
              <a:ext uri="{FF2B5EF4-FFF2-40B4-BE49-F238E27FC236}">
                <a16:creationId xmlns:a16="http://schemas.microsoft.com/office/drawing/2014/main" id="{EDE49DA7-0431-B2E3-3288-FD14527D33F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9D368B8-2AD4-2647-9B28-229B62C32D2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400"/>
          </a:p>
        </p:txBody>
      </p:sp>
      <p:pic>
        <p:nvPicPr>
          <p:cNvPr id="44036" name="Picture 2">
            <a:extLst>
              <a:ext uri="{FF2B5EF4-FFF2-40B4-BE49-F238E27FC236}">
                <a16:creationId xmlns:a16="http://schemas.microsoft.com/office/drawing/2014/main" id="{AA323F89-3BA4-2C72-C018-C99AE99E0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52414"/>
            <a:ext cx="9144000" cy="599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7" name="Rounded Rectangle 6">
            <a:extLst>
              <a:ext uri="{FF2B5EF4-FFF2-40B4-BE49-F238E27FC236}">
                <a16:creationId xmlns:a16="http://schemas.microsoft.com/office/drawing/2014/main" id="{F9164AEB-D90D-D52C-E3C9-CC83341CE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1295400"/>
            <a:ext cx="6096000" cy="15240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4038" name="Rounded Rectangle 7">
            <a:extLst>
              <a:ext uri="{FF2B5EF4-FFF2-40B4-BE49-F238E27FC236}">
                <a16:creationId xmlns:a16="http://schemas.microsoft.com/office/drawing/2014/main" id="{DBF34617-4C54-ED64-B5B8-0A840741BE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4114800"/>
            <a:ext cx="6096000" cy="6096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Date Placeholder 3">
            <a:extLst>
              <a:ext uri="{FF2B5EF4-FFF2-40B4-BE49-F238E27FC236}">
                <a16:creationId xmlns:a16="http://schemas.microsoft.com/office/drawing/2014/main" id="{85CB0473-3812-E260-4D97-AAA84FED89F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3A2C12A-9ED7-4F44-9EF8-79E315D70817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45058" name="Footer Placeholder 4">
            <a:extLst>
              <a:ext uri="{FF2B5EF4-FFF2-40B4-BE49-F238E27FC236}">
                <a16:creationId xmlns:a16="http://schemas.microsoft.com/office/drawing/2014/main" id="{E0071831-6992-58B8-2A19-1395574E172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5059" name="Slide Number Placeholder 5">
            <a:extLst>
              <a:ext uri="{FF2B5EF4-FFF2-40B4-BE49-F238E27FC236}">
                <a16:creationId xmlns:a16="http://schemas.microsoft.com/office/drawing/2014/main" id="{A058038E-B5A6-A03B-4E56-9A6667064D3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947C743-6ACC-9B45-B90F-26A0F3420853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400"/>
          </a:p>
        </p:txBody>
      </p:sp>
      <p:pic>
        <p:nvPicPr>
          <p:cNvPr id="45060" name="Picture 2">
            <a:extLst>
              <a:ext uri="{FF2B5EF4-FFF2-40B4-BE49-F238E27FC236}">
                <a16:creationId xmlns:a16="http://schemas.microsoft.com/office/drawing/2014/main" id="{72A945B4-000B-D3A9-52C1-0F8A9E1B1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688975"/>
            <a:ext cx="9144000" cy="548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Rounded Rectangle 6">
            <a:extLst>
              <a:ext uri="{FF2B5EF4-FFF2-40B4-BE49-F238E27FC236}">
                <a16:creationId xmlns:a16="http://schemas.microsoft.com/office/drawing/2014/main" id="{67581F38-CBF6-9E18-9CE8-C42DAA004F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2743200"/>
            <a:ext cx="6019800" cy="3810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5062" name="Rounded Rectangle 7">
            <a:extLst>
              <a:ext uri="{FF2B5EF4-FFF2-40B4-BE49-F238E27FC236}">
                <a16:creationId xmlns:a16="http://schemas.microsoft.com/office/drawing/2014/main" id="{F48DA94C-4DFF-273E-5D34-F0B2D4D265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1413" y="4098925"/>
            <a:ext cx="6019800" cy="3810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45063" name="Rounded Rectangle 8">
            <a:extLst>
              <a:ext uri="{FF2B5EF4-FFF2-40B4-BE49-F238E27FC236}">
                <a16:creationId xmlns:a16="http://schemas.microsoft.com/office/drawing/2014/main" id="{63A1E254-8461-CF7C-5218-1368C7355C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1413" y="5334000"/>
            <a:ext cx="6019800" cy="3810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70C0C39-80BC-8E61-ED36-C07E7890E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0" y="2716015"/>
            <a:ext cx="1534392" cy="185029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483DDD-2948-475B-BBC9-C0F139013DCF}"/>
              </a:ext>
            </a:extLst>
          </p:cNvPr>
          <p:cNvSpPr/>
          <p:nvPr/>
        </p:nvSpPr>
        <p:spPr>
          <a:xfrm>
            <a:off x="985076" y="2402160"/>
            <a:ext cx="7695937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"product" : 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"brand" : "Beck's",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grp_id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”13504",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"name" : "Beck's Dark Beer - 12 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Pk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"upc14" : "00082488124003"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476489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Date Placeholder 3">
            <a:extLst>
              <a:ext uri="{FF2B5EF4-FFF2-40B4-BE49-F238E27FC236}">
                <a16:creationId xmlns:a16="http://schemas.microsoft.com/office/drawing/2014/main" id="{486CCF74-40F0-9C07-414B-106FD0AE8E8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5778A7A-354B-4E45-9B02-1DB8B4162ECE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46082" name="Footer Placeholder 4">
            <a:extLst>
              <a:ext uri="{FF2B5EF4-FFF2-40B4-BE49-F238E27FC236}">
                <a16:creationId xmlns:a16="http://schemas.microsoft.com/office/drawing/2014/main" id="{B6A50D6E-CAE5-DE57-1018-87A8E3C3939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6083" name="Slide Number Placeholder 5">
            <a:extLst>
              <a:ext uri="{FF2B5EF4-FFF2-40B4-BE49-F238E27FC236}">
                <a16:creationId xmlns:a16="http://schemas.microsoft.com/office/drawing/2014/main" id="{BA7C5705-9A1F-7213-164A-5F3866EE52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EA6C425-5117-1446-AAAB-10D3FB74353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400"/>
          </a:p>
        </p:txBody>
      </p:sp>
      <p:sp>
        <p:nvSpPr>
          <p:cNvPr id="46084" name="Rectangle 1">
            <a:extLst>
              <a:ext uri="{FF2B5EF4-FFF2-40B4-BE49-F238E27FC236}">
                <a16:creationId xmlns:a16="http://schemas.microsoft.com/office/drawing/2014/main" id="{1B19AD71-077B-9E66-A378-99F2F79B6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58751"/>
            <a:ext cx="8686800" cy="612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"</a:t>
            </a:r>
            <a:r>
              <a:rPr lang="en-US" altLang="en-US" sz="1400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id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: "112638136365359060811666331781839957994_262650593813279",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"</a:t>
            </a:r>
            <a:r>
              <a:rPr lang="en-US" altLang="en-US" sz="1400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from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</a:t>
            </a:r>
            <a:r>
              <a:rPr lang="en-US" altLang="en-US" sz="1400" b="1">
                <a:solidFill>
                  <a:srgbClr val="C0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avatar_name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"Oracle",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"vsID”        : "112638136365359060811666331781839957994”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"</a:t>
            </a:r>
            <a:r>
              <a:rPr lang="en-US" altLang="en-US" sz="1400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to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: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</a:t>
            </a:r>
            <a:r>
              <a:rPr lang="en-US" altLang="en-US" sz="1400" b="1">
                <a:solidFill>
                  <a:srgbClr val="C0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data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     : </a:t>
            </a:r>
            <a:r>
              <a:rPr lang="en-US" altLang="en-US" sz="1400" b="1">
                <a:solidFill>
                  <a:srgbClr val="00B05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[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"</a:t>
            </a:r>
            <a:r>
              <a:rPr lang="en-US" altLang="en-US" sz="1400" b="1">
                <a:solidFill>
                  <a:srgbClr val="7030A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avatar_name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"Oracle",  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"</a:t>
            </a:r>
            <a:r>
              <a:rPr lang="en-US" altLang="en-US" sz="1400" b="1">
                <a:solidFill>
                  <a:srgbClr val="7030A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     : "112638136365359060811666331781839957994”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</a:t>
            </a:r>
            <a:r>
              <a:rPr lang="en-US" altLang="en-US" sz="1400" b="1">
                <a:solidFill>
                  <a:srgbClr val="00B05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]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</a:t>
            </a:r>
            <a:r>
              <a:rPr lang="en-US" altLang="en-US" sz="1400" b="1">
                <a:solidFill>
                  <a:srgbClr val="C0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count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”.      : 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},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"</a:t>
            </a:r>
            <a:r>
              <a:rPr lang="en-US" altLang="en-US" sz="1400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message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"Just got my Internet back. Good luck to all of us as Comcast/Xfinity customers.”, 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"</a:t>
            </a:r>
            <a:r>
              <a:rPr lang="en-US" altLang="en-US" sz="1400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links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: {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</a:t>
            </a:r>
            <a:r>
              <a:rPr lang="en-US" altLang="en-US" sz="1400" b="1">
                <a:solidFill>
                  <a:srgbClr val="C0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data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      : </a:t>
            </a:r>
            <a:r>
              <a:rPr lang="en-US" altLang="en-US" sz="1400" b="1">
                <a:solidFill>
                  <a:srgbClr val="00B05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[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"</a:t>
            </a:r>
            <a:r>
              <a:rPr lang="en-US" altLang="en-US" sz="1400" b="1">
                <a:solidFill>
                  <a:srgbClr val="7030A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url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   "https:\/\/www.facebook.com\/photo.php?fbid=10157251799685665",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"</a:t>
            </a:r>
            <a:r>
              <a:rPr lang="en-US" altLang="en-US" sz="1400" b="1">
                <a:solidFill>
                  <a:srgbClr val="7030A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class_id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 : "photo",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  "</a:t>
            </a:r>
            <a:r>
              <a:rPr lang="en-US" altLang="en-US" sz="1400" b="1">
                <a:solidFill>
                  <a:srgbClr val="7030A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object_id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 : "281418948597993”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 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</a:t>
            </a:r>
            <a:r>
              <a:rPr lang="en-US" altLang="en-US" sz="1400" b="1">
                <a:solidFill>
                  <a:srgbClr val="00B05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]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  "</a:t>
            </a:r>
            <a:r>
              <a:rPr lang="en-US" altLang="en-US" sz="1400" b="1">
                <a:solidFill>
                  <a:srgbClr val="C0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count</a:t>
            </a: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”.      : 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Menlo" panose="020B0609030804020204" pitchFamily="49" charset="0"/>
                <a:cs typeface="Menlo" panose="020B0609030804020204" pitchFamily="49" charset="0"/>
              </a:rPr>
              <a:t>   },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1559A-0D3D-2641-BA26-BCDEF087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4094163"/>
            <a:ext cx="2590800" cy="609600"/>
          </a:xfrm>
        </p:spPr>
        <p:txBody>
          <a:bodyPr/>
          <a:lstStyle/>
          <a:p>
            <a:pPr>
              <a:defRPr/>
            </a:pPr>
            <a:r>
              <a:rPr lang="en-US" sz="2400" dirty="0" err="1"/>
              <a:t>base_input.json</a:t>
            </a:r>
            <a:endParaRPr lang="en-US" sz="2400" dirty="0"/>
          </a:p>
        </p:txBody>
      </p:sp>
      <p:sp>
        <p:nvSpPr>
          <p:cNvPr id="47106" name="Date Placeholder 3">
            <a:extLst>
              <a:ext uri="{FF2B5EF4-FFF2-40B4-BE49-F238E27FC236}">
                <a16:creationId xmlns:a16="http://schemas.microsoft.com/office/drawing/2014/main" id="{5CC558EE-D04C-F705-AA6B-884AF288E6A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9C361CA-260B-B54D-BEE6-08C95182FCB2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47107" name="Footer Placeholder 4">
            <a:extLst>
              <a:ext uri="{FF2B5EF4-FFF2-40B4-BE49-F238E27FC236}">
                <a16:creationId xmlns:a16="http://schemas.microsoft.com/office/drawing/2014/main" id="{7AD4AF13-8221-3929-6513-A07CCF3AC75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7108" name="Slide Number Placeholder 5">
            <a:extLst>
              <a:ext uri="{FF2B5EF4-FFF2-40B4-BE49-F238E27FC236}">
                <a16:creationId xmlns:a16="http://schemas.microsoft.com/office/drawing/2014/main" id="{9A0E4044-93BD-2C73-632D-FEC59CE59AB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402DCC7-E12C-5248-BCF0-BBAC2E48357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400"/>
          </a:p>
        </p:txBody>
      </p:sp>
      <p:sp>
        <p:nvSpPr>
          <p:cNvPr id="47109" name="Left-Right Arrow 8">
            <a:extLst>
              <a:ext uri="{FF2B5EF4-FFF2-40B4-BE49-F238E27FC236}">
                <a16:creationId xmlns:a16="http://schemas.microsoft.com/office/drawing/2014/main" id="{77B4EA81-FAC8-BBF4-A5DD-12DE5D821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826" y="3978276"/>
            <a:ext cx="3044825" cy="841375"/>
          </a:xfrm>
          <a:prstGeom prst="leftRightArrow">
            <a:avLst>
              <a:gd name="adj1" fmla="val 50000"/>
              <a:gd name="adj2" fmla="val 49977"/>
            </a:avLst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chemeClr val="bg1"/>
                </a:solidFill>
              </a:rPr>
              <a:t>JSON</a:t>
            </a:r>
            <a:r>
              <a:rPr lang="en-US" altLang="en-US" sz="2400">
                <a:solidFill>
                  <a:schemeClr val="bg1"/>
                </a:solidFill>
                <a:sym typeface="Wingdings" pitchFamily="2" charset="2"/>
              </a:rPr>
              <a:t>C++</a:t>
            </a:r>
            <a:endParaRPr lang="en-US" altLang="en-US" sz="2400">
              <a:solidFill>
                <a:schemeClr val="bg1"/>
              </a:solidFill>
            </a:endParaRPr>
          </a:p>
        </p:txBody>
      </p:sp>
      <p:sp>
        <p:nvSpPr>
          <p:cNvPr id="47110" name="Rounded Rectangle 10">
            <a:extLst>
              <a:ext uri="{FF2B5EF4-FFF2-40B4-BE49-F238E27FC236}">
                <a16:creationId xmlns:a16="http://schemas.microsoft.com/office/drawing/2014/main" id="{D5DF7FDC-FAE4-EA35-3274-C7BFE480F6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4352925"/>
            <a:ext cx="13716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Message</a:t>
            </a:r>
          </a:p>
        </p:txBody>
      </p:sp>
      <p:sp>
        <p:nvSpPr>
          <p:cNvPr id="47111" name="Rounded Rectangle 6">
            <a:extLst>
              <a:ext uri="{FF2B5EF4-FFF2-40B4-BE49-F238E27FC236}">
                <a16:creationId xmlns:a16="http://schemas.microsoft.com/office/drawing/2014/main" id="{47CA5C65-8C30-E4DD-B594-D7B429B0AC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2306638"/>
            <a:ext cx="9207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Core</a:t>
            </a:r>
          </a:p>
        </p:txBody>
      </p:sp>
      <p:sp>
        <p:nvSpPr>
          <p:cNvPr id="47112" name="Rounded Rectangle 7">
            <a:extLst>
              <a:ext uri="{FF2B5EF4-FFF2-40B4-BE49-F238E27FC236}">
                <a16:creationId xmlns:a16="http://schemas.microsoft.com/office/drawing/2014/main" id="{50C55258-45AE-2F3F-46B2-0D65C11E2D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2989263"/>
            <a:ext cx="10731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Person</a:t>
            </a:r>
          </a:p>
        </p:txBody>
      </p:sp>
      <p:sp>
        <p:nvSpPr>
          <p:cNvPr id="47113" name="Rounded Rectangle 8">
            <a:extLst>
              <a:ext uri="{FF2B5EF4-FFF2-40B4-BE49-F238E27FC236}">
                <a16:creationId xmlns:a16="http://schemas.microsoft.com/office/drawing/2014/main" id="{2789B618-53E8-61D1-869A-1169281B48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3670300"/>
            <a:ext cx="9207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Post</a:t>
            </a:r>
          </a:p>
        </p:txBody>
      </p:sp>
      <p:sp>
        <p:nvSpPr>
          <p:cNvPr id="47114" name="Rounded Rectangle 9">
            <a:extLst>
              <a:ext uri="{FF2B5EF4-FFF2-40B4-BE49-F238E27FC236}">
                <a16:creationId xmlns:a16="http://schemas.microsoft.com/office/drawing/2014/main" id="{C3BF403D-ACAF-6030-55B4-D0D05F0E8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5035550"/>
            <a:ext cx="15240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Comment</a:t>
            </a:r>
          </a:p>
        </p:txBody>
      </p:sp>
      <p:sp>
        <p:nvSpPr>
          <p:cNvPr id="47115" name="Rounded Rectangle 10">
            <a:extLst>
              <a:ext uri="{FF2B5EF4-FFF2-40B4-BE49-F238E27FC236}">
                <a16:creationId xmlns:a16="http://schemas.microsoft.com/office/drawing/2014/main" id="{6B805FD3-3D38-2F78-1DA1-88C31942D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5715000"/>
            <a:ext cx="13716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Reaction</a:t>
            </a:r>
          </a:p>
        </p:txBody>
      </p:sp>
      <p:pic>
        <p:nvPicPr>
          <p:cNvPr id="47116" name="Picture 28">
            <a:extLst>
              <a:ext uri="{FF2B5EF4-FFF2-40B4-BE49-F238E27FC236}">
                <a16:creationId xmlns:a16="http://schemas.microsoft.com/office/drawing/2014/main" id="{B4D47EBB-A31E-2BA9-B837-2F781259F8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464" y="180976"/>
            <a:ext cx="5392737" cy="3794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B235-1DF5-9442-A621-CCD1B1918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201613"/>
            <a:ext cx="6324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5 Steps for HW#5</a:t>
            </a:r>
          </a:p>
        </p:txBody>
      </p:sp>
      <p:sp>
        <p:nvSpPr>
          <p:cNvPr id="49154" name="Content Placeholder 2">
            <a:extLst>
              <a:ext uri="{FF2B5EF4-FFF2-40B4-BE49-F238E27FC236}">
                <a16:creationId xmlns:a16="http://schemas.microsoft.com/office/drawing/2014/main" id="{D02CC289-10D2-E08D-FAC5-EA125E9D77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324100" y="1368425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Parse and </a:t>
            </a:r>
            <a:r>
              <a:rPr lang="en-US" altLang="en-US" b="1" u="sng">
                <a:solidFill>
                  <a:srgbClr val="7030A0"/>
                </a:solidFill>
                <a:ea typeface="ＭＳ Ｐゴシック" panose="020B0600070205080204" pitchFamily="34" charset="-128"/>
              </a:rPr>
              <a:t>Access</a:t>
            </a:r>
            <a:r>
              <a:rPr lang="en-US" altLang="en-US">
                <a:ea typeface="ＭＳ Ｐゴシック" panose="020B0600070205080204" pitchFamily="34" charset="-128"/>
              </a:rPr>
              <a:t> JSON</a:t>
            </a:r>
          </a:p>
          <a:p>
            <a:r>
              <a:rPr lang="en-US" altLang="en-US" b="1" u="sng">
                <a:solidFill>
                  <a:srgbClr val="7030A0"/>
                </a:solidFill>
                <a:ea typeface="ＭＳ Ｐゴシック" panose="020B0600070205080204" pitchFamily="34" charset="-128"/>
              </a:rPr>
              <a:t>Design</a:t>
            </a:r>
            <a:r>
              <a:rPr lang="en-US" altLang="en-US">
                <a:ea typeface="ＭＳ Ｐゴシック" panose="020B0600070205080204" pitchFamily="34" charset="-128"/>
              </a:rPr>
              <a:t> and Implement C++ Classes for the </a:t>
            </a:r>
            <a:r>
              <a:rPr lang="en-US" altLang="en-US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  <a:cs typeface="Menlo" panose="020B0609030804020204" pitchFamily="49" charset="0"/>
              </a:rPr>
              <a:t>base_input.json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Put parsed JSON fields, in layers, into </a:t>
            </a:r>
            <a:r>
              <a:rPr lang="en-US" altLang="en-US" b="1">
                <a:solidFill>
                  <a:srgbClr val="FF0000"/>
                </a:solidFill>
                <a:ea typeface="ＭＳ Ｐゴシック" panose="020B0600070205080204" pitchFamily="34" charset="-128"/>
              </a:rPr>
              <a:t>pigeon-holes</a:t>
            </a:r>
            <a:r>
              <a:rPr lang="en-US" altLang="en-US">
                <a:ea typeface="ＭＳ Ｐゴシック" panose="020B0600070205080204" pitchFamily="34" charset="-128"/>
              </a:rPr>
              <a:t> (of C++ objects)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Augment C++ Classes with </a:t>
            </a:r>
            <a:r>
              <a:rPr lang="en-US" altLang="en-US" b="1">
                <a:solidFill>
                  <a:srgbClr val="7030A0"/>
                </a:solidFill>
                <a:ea typeface="ＭＳ Ｐゴシック" panose="020B0600070205080204" pitchFamily="34" charset="-128"/>
              </a:rPr>
              <a:t>dumpJ( )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Converting C++ value to Json::Value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Call dumpJ( ) to </a:t>
            </a:r>
            <a:r>
              <a:rPr lang="en-US" altLang="en-US" b="1">
                <a:solidFill>
                  <a:srgbClr val="7030A0"/>
                </a:solidFill>
                <a:ea typeface="ＭＳ Ｐゴシック" panose="020B0600070205080204" pitchFamily="34" charset="-128"/>
              </a:rPr>
              <a:t>highest-level C++ object</a:t>
            </a:r>
          </a:p>
        </p:txBody>
      </p:sp>
      <p:sp>
        <p:nvSpPr>
          <p:cNvPr id="49155" name="Date Placeholder 3">
            <a:extLst>
              <a:ext uri="{FF2B5EF4-FFF2-40B4-BE49-F238E27FC236}">
                <a16:creationId xmlns:a16="http://schemas.microsoft.com/office/drawing/2014/main" id="{4497DDF1-5764-DC05-76A9-86D481DD6E1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0A20466-F321-F141-ACEF-29F06A23594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49156" name="Footer Placeholder 4">
            <a:extLst>
              <a:ext uri="{FF2B5EF4-FFF2-40B4-BE49-F238E27FC236}">
                <a16:creationId xmlns:a16="http://schemas.microsoft.com/office/drawing/2014/main" id="{F9F6B82D-B3D2-CA37-0EC8-ADFCE6B477D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49157" name="Slide Number Placeholder 5">
            <a:extLst>
              <a:ext uri="{FF2B5EF4-FFF2-40B4-BE49-F238E27FC236}">
                <a16:creationId xmlns:a16="http://schemas.microsoft.com/office/drawing/2014/main" id="{2E8D7488-8E26-BBC0-1EAD-63FA8DF9738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467E4E3-3AD1-634C-A2D3-CFCA1760746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07F50-9912-A540-B2AA-4EBCA2840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We will support …</a:t>
            </a:r>
          </a:p>
        </p:txBody>
      </p:sp>
      <p:sp>
        <p:nvSpPr>
          <p:cNvPr id="50178" name="Content Placeholder 2">
            <a:extLst>
              <a:ext uri="{FF2B5EF4-FFF2-40B4-BE49-F238E27FC236}">
                <a16:creationId xmlns:a16="http://schemas.microsoft.com/office/drawing/2014/main" id="{48130F61-81D2-ABAA-294F-5D283DD6086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1458913"/>
            <a:ext cx="7772400" cy="12192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How to parse and access the JSON fields, layers, and arrays, with sample codes.</a:t>
            </a:r>
          </a:p>
        </p:txBody>
      </p:sp>
      <p:sp>
        <p:nvSpPr>
          <p:cNvPr id="50179" name="Date Placeholder 3">
            <a:extLst>
              <a:ext uri="{FF2B5EF4-FFF2-40B4-BE49-F238E27FC236}">
                <a16:creationId xmlns:a16="http://schemas.microsoft.com/office/drawing/2014/main" id="{38DA3274-E608-7519-2F05-4D59E252EA8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8C4A542-60C8-9F4E-8C33-F22AD68616F3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50180" name="Footer Placeholder 4">
            <a:extLst>
              <a:ext uri="{FF2B5EF4-FFF2-40B4-BE49-F238E27FC236}">
                <a16:creationId xmlns:a16="http://schemas.microsoft.com/office/drawing/2014/main" id="{0BA7A0B6-2474-B754-1701-CFB68CC444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0181" name="Slide Number Placeholder 5">
            <a:extLst>
              <a:ext uri="{FF2B5EF4-FFF2-40B4-BE49-F238E27FC236}">
                <a16:creationId xmlns:a16="http://schemas.microsoft.com/office/drawing/2014/main" id="{8805DF1D-66B3-5972-DF30-1464A75AD8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D353D8D-1C99-9C40-B588-27C67DA6D69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400"/>
          </a:p>
        </p:txBody>
      </p:sp>
      <p:sp>
        <p:nvSpPr>
          <p:cNvPr id="50182" name="Rectangle 6">
            <a:extLst>
              <a:ext uri="{FF2B5EF4-FFF2-40B4-BE49-F238E27FC236}">
                <a16:creationId xmlns:a16="http://schemas.microsoft.com/office/drawing/2014/main" id="{15AA8014-503E-D877-F65E-2EBCB44C3D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500" y="3657600"/>
            <a:ext cx="74676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for (auto const&amp; my_key : myv.getMemberNames())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std::cout &lt;&lt; my_key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std::cout &lt;&lt; myv[my_id]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}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80A8C-1960-8D49-9D4E-5C37DEA43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Post</a:t>
            </a:r>
          </a:p>
        </p:txBody>
      </p:sp>
      <p:sp>
        <p:nvSpPr>
          <p:cNvPr id="51202" name="Content Placeholder 2">
            <a:extLst>
              <a:ext uri="{FF2B5EF4-FFF2-40B4-BE49-F238E27FC236}">
                <a16:creationId xmlns:a16="http://schemas.microsoft.com/office/drawing/2014/main" id="{4E117468-53B3-5DD1-F0EA-96B5BC38ED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1676400"/>
            <a:ext cx="7772400" cy="4114800"/>
          </a:xfrm>
        </p:spPr>
        <p:txBody>
          <a:bodyPr/>
          <a:lstStyle/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“id”: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“from”: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“created_time”: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“comments”: {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	“reactions”: }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“reactions”: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…</a:t>
            </a:r>
          </a:p>
        </p:txBody>
      </p:sp>
      <p:sp>
        <p:nvSpPr>
          <p:cNvPr id="51203" name="Date Placeholder 3">
            <a:extLst>
              <a:ext uri="{FF2B5EF4-FFF2-40B4-BE49-F238E27FC236}">
                <a16:creationId xmlns:a16="http://schemas.microsoft.com/office/drawing/2014/main" id="{2D324E77-E4F3-46A0-48AF-3DCF72ECED8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E80D8EB-73E9-644C-A3C3-0B88D456EF86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51204" name="Footer Placeholder 4">
            <a:extLst>
              <a:ext uri="{FF2B5EF4-FFF2-40B4-BE49-F238E27FC236}">
                <a16:creationId xmlns:a16="http://schemas.microsoft.com/office/drawing/2014/main" id="{BE2DB2B4-5804-A095-E22B-F637C21ED07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1205" name="Slide Number Placeholder 5">
            <a:extLst>
              <a:ext uri="{FF2B5EF4-FFF2-40B4-BE49-F238E27FC236}">
                <a16:creationId xmlns:a16="http://schemas.microsoft.com/office/drawing/2014/main" id="{A0993765-C8D8-3F26-41FD-33A6B1A185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ABA5DE2-7DE6-B945-8598-73CB1CE8B04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80A8C-1960-8D49-9D4E-5C37DEA43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Post</a:t>
            </a:r>
          </a:p>
        </p:txBody>
      </p:sp>
      <p:sp>
        <p:nvSpPr>
          <p:cNvPr id="52226" name="Content Placeholder 2">
            <a:extLst>
              <a:ext uri="{FF2B5EF4-FFF2-40B4-BE49-F238E27FC236}">
                <a16:creationId xmlns:a16="http://schemas.microsoft.com/office/drawing/2014/main" id="{AA0F2DD8-B335-5E2D-BB77-0FAD9F6C801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1676400"/>
            <a:ext cx="7772400" cy="4114800"/>
          </a:xfrm>
        </p:spPr>
        <p:txBody>
          <a:bodyPr/>
          <a:lstStyle/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“id”: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“from”: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“created_time”: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“comments”: {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	“reactions”: }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“</a:t>
            </a:r>
            <a:r>
              <a:rPr lang="en-US" altLang="en-US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>
                <a:ea typeface="ＭＳ Ｐゴシック" panose="020B0600070205080204" pitchFamily="34" charset="-128"/>
              </a:rPr>
              <a:t>”:</a:t>
            </a:r>
          </a:p>
          <a:p>
            <a:pPr marL="0" indent="0"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…</a:t>
            </a:r>
          </a:p>
        </p:txBody>
      </p:sp>
      <p:sp>
        <p:nvSpPr>
          <p:cNvPr id="52227" name="Date Placeholder 3">
            <a:extLst>
              <a:ext uri="{FF2B5EF4-FFF2-40B4-BE49-F238E27FC236}">
                <a16:creationId xmlns:a16="http://schemas.microsoft.com/office/drawing/2014/main" id="{87F47AD0-BEE1-0DAD-BCE0-A78D993CAC1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758CCC6-D3F7-AA47-8013-44820CFC6BD8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52228" name="Footer Placeholder 4">
            <a:extLst>
              <a:ext uri="{FF2B5EF4-FFF2-40B4-BE49-F238E27FC236}">
                <a16:creationId xmlns:a16="http://schemas.microsoft.com/office/drawing/2014/main" id="{4F43F9F6-97F0-5181-C8BC-44D32BBAB36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2229" name="Slide Number Placeholder 5">
            <a:extLst>
              <a:ext uri="{FF2B5EF4-FFF2-40B4-BE49-F238E27FC236}">
                <a16:creationId xmlns:a16="http://schemas.microsoft.com/office/drawing/2014/main" id="{D444F562-8AE0-3A2B-ABB7-D1A42ED9AA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3FB37D8-35BA-0046-84AA-57C768E23C0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Date Placeholder 3">
            <a:extLst>
              <a:ext uri="{FF2B5EF4-FFF2-40B4-BE49-F238E27FC236}">
                <a16:creationId xmlns:a16="http://schemas.microsoft.com/office/drawing/2014/main" id="{D98721BA-EC1E-8BA3-6B3C-4834C3AE5E1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81DA1B8-0864-5242-96F9-E5670676A29B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53250" name="Footer Placeholder 4">
            <a:extLst>
              <a:ext uri="{FF2B5EF4-FFF2-40B4-BE49-F238E27FC236}">
                <a16:creationId xmlns:a16="http://schemas.microsoft.com/office/drawing/2014/main" id="{C1ABA664-6C60-7846-F4B3-2D181F1F08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3251" name="Slide Number Placeholder 5">
            <a:extLst>
              <a:ext uri="{FF2B5EF4-FFF2-40B4-BE49-F238E27FC236}">
                <a16:creationId xmlns:a16="http://schemas.microsoft.com/office/drawing/2014/main" id="{7FF9C0D1-0386-0EB6-5307-C169B64C0B6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9D93112-60B5-1944-9CF5-FFCF687CADF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36</a:t>
            </a:fld>
            <a:endParaRPr lang="en-US" altLang="en-US" sz="1400"/>
          </a:p>
        </p:txBody>
      </p:sp>
      <p:sp>
        <p:nvSpPr>
          <p:cNvPr id="53252" name="Rectangle 6">
            <a:extLst>
              <a:ext uri="{FF2B5EF4-FFF2-40B4-BE49-F238E27FC236}">
                <a16:creationId xmlns:a16="http://schemas.microsoft.com/office/drawing/2014/main" id="{37FF2297-DA22-B81E-FEA9-E345791DC1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81000"/>
            <a:ext cx="8915400" cy="563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800">
                <a:solidFill>
                  <a:srgbClr val="FF0000"/>
                </a:solidFill>
                <a:latin typeface="Menlo" panose="020B0609030804020204" pitchFamily="49" charset="0"/>
              </a:rPr>
              <a:t>vector&lt;Reaction *&gt; 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800">
                <a:latin typeface="Menlo" panose="020B0609030804020204" pitchFamily="49" charset="0"/>
              </a:rPr>
              <a:t>if ((myv["reactions"]["count"]).asInt() &gt; 0)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for (i = 0; i &lt; (myv["reactions"]["count"]).asInt(); i++)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Json::Value l_jv = myv["reactions"]["data"][i];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Person *react_p_ptr =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 new Person((l_jv["avatar_name"]).asString(),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(l_jv["vsID"]).asString()); 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MyTime *react_ctime_ptr = myGet_time_from_cstr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    (((l_jv["created_time"]).asString()).c_str());</a:t>
            </a:r>
            <a:b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en-US" sz="18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Reaction * react_ptr =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new Reaction(l_jv["type"].asString(),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react_p_ptr, react_ctime_ptr);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vec_reactions.push_back(react_ptr);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my_post.reactions = &amp;vec_reactions;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Date Placeholder 3">
            <a:extLst>
              <a:ext uri="{FF2B5EF4-FFF2-40B4-BE49-F238E27FC236}">
                <a16:creationId xmlns:a16="http://schemas.microsoft.com/office/drawing/2014/main" id="{07317B01-9B51-52A9-F1A4-DDFE3A11220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6B5337C-D3C0-9A47-82FB-7D5E097EC02B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54274" name="Footer Placeholder 4">
            <a:extLst>
              <a:ext uri="{FF2B5EF4-FFF2-40B4-BE49-F238E27FC236}">
                <a16:creationId xmlns:a16="http://schemas.microsoft.com/office/drawing/2014/main" id="{C3B729B7-E084-81B5-AFF8-05AD072EA17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4275" name="Slide Number Placeholder 5">
            <a:extLst>
              <a:ext uri="{FF2B5EF4-FFF2-40B4-BE49-F238E27FC236}">
                <a16:creationId xmlns:a16="http://schemas.microsoft.com/office/drawing/2014/main" id="{C24B5CCD-3E23-FFEA-96E2-C268611C98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5DEFA48-34D2-B54C-B7BD-CC2F9D8BBBB8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37</a:t>
            </a:fld>
            <a:endParaRPr lang="en-US" altLang="en-US" sz="1400"/>
          </a:p>
        </p:txBody>
      </p:sp>
      <p:sp>
        <p:nvSpPr>
          <p:cNvPr id="54276" name="Rectangle 6">
            <a:extLst>
              <a:ext uri="{FF2B5EF4-FFF2-40B4-BE49-F238E27FC236}">
                <a16:creationId xmlns:a16="http://schemas.microsoft.com/office/drawing/2014/main" id="{B553F48D-7AEE-5EC6-CAA2-191B3EFFE9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81000"/>
            <a:ext cx="8915400" cy="563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800">
                <a:solidFill>
                  <a:srgbClr val="FF0000"/>
                </a:solidFill>
                <a:latin typeface="Menlo" panose="020B0609030804020204" pitchFamily="49" charset="0"/>
              </a:rPr>
              <a:t>if ((myv["reactions"]["count"]).asInt() &gt; 0)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for (i = 0; i &lt; (myv["reactions"]["count"]).asInt(); i++)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Json::Value l_jv = myv["reactions"]["data"][i];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Person *react_p_ptr =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 new Person((l_jv["avatar_name"]).asString(),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(l_jv["vsID"]).asString()); 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MyTime *react_ctime_ptr = myGet_time_from_cstr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    (((l_jv["created_time"]).asString()).c_str());</a:t>
            </a:r>
            <a:b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en-US" sz="18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Reaction * react_ptr =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new Reaction(l_jv["type"].asString(),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react_p_ptr, react_ctime_ptr);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vec_reactions.push_back(react_ptr);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my_post.reactions = &amp;vec_reactions;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  <p:sp>
        <p:nvSpPr>
          <p:cNvPr id="54277" name="Rectangle 1">
            <a:extLst>
              <a:ext uri="{FF2B5EF4-FFF2-40B4-BE49-F238E27FC236}">
                <a16:creationId xmlns:a16="http://schemas.microsoft.com/office/drawing/2014/main" id="{719AFA5A-99C3-3CCA-FAB5-79729C67DF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6013450"/>
            <a:ext cx="9144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http://jsoncpp.sourceforge.net/class_json_1_1_value.html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Date Placeholder 3">
            <a:extLst>
              <a:ext uri="{FF2B5EF4-FFF2-40B4-BE49-F238E27FC236}">
                <a16:creationId xmlns:a16="http://schemas.microsoft.com/office/drawing/2014/main" id="{C1042A70-9B7D-D9D0-8F22-A8566B781EC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0D5F722-E7D6-1A4B-A598-B2F9918B717E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55298" name="Footer Placeholder 4">
            <a:extLst>
              <a:ext uri="{FF2B5EF4-FFF2-40B4-BE49-F238E27FC236}">
                <a16:creationId xmlns:a16="http://schemas.microsoft.com/office/drawing/2014/main" id="{189C385F-C34A-4CDF-BD35-831BDD168D7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5299" name="Slide Number Placeholder 5">
            <a:extLst>
              <a:ext uri="{FF2B5EF4-FFF2-40B4-BE49-F238E27FC236}">
                <a16:creationId xmlns:a16="http://schemas.microsoft.com/office/drawing/2014/main" id="{BCF1180D-3C93-F0D7-C18D-FAD308D354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8AEA527-D0E8-E843-8F92-6DD7540BB35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38</a:t>
            </a:fld>
            <a:endParaRPr lang="en-US" altLang="en-US" sz="1400"/>
          </a:p>
        </p:txBody>
      </p:sp>
      <p:sp>
        <p:nvSpPr>
          <p:cNvPr id="55300" name="Rectangle 6">
            <a:extLst>
              <a:ext uri="{FF2B5EF4-FFF2-40B4-BE49-F238E27FC236}">
                <a16:creationId xmlns:a16="http://schemas.microsoft.com/office/drawing/2014/main" id="{3BCF3B9E-DB19-A4ED-9235-2C0E1E94F9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76201"/>
            <a:ext cx="8458200" cy="590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{"id":"112638136365359060811666331781839957994_262650593813279","from":{"avatar_name":"Oracle","vsID":"112638136365359060811666331781839957994"},"to":{"data":[{"avatar_name":"Oracle","vsID":"112638136365359060811666331781839957994"}],"count":1},"message":"Just got my Internet back. Good luck to all of us as Comcast\/Xfinity customers.","links":{"data":[{"url":"https:\/\/www.facebook.com\/photo.php?fbid=10157251799685665","class_id":"photo","object_id":"281418948597993"}],"count":1},"actions":{"data":[{"name":"Comment","host_url":"http:\/\/localhost:8384","owner_vsID":"112638136365359060811666331781839957994","class_id":"Post","object_id":"262650593813279"},{"name":"Reaction","host_url":"http:\/\/localhost:8385","owner_vsID":"112638136365359060811666331781839957994","class_id":"Post","object_id":"262650593813279"}],"count":2},"created_time":"2020-05-02T16:37:27+0000","updated_time":"2020-05-02T16:45:18+0000",</a:t>
            </a:r>
            <a:r>
              <a:rPr lang="en-US" altLang="en-US" sz="1400" b="1">
                <a:solidFill>
                  <a:srgbClr val="FF0000"/>
                </a:solidFill>
              </a:rPr>
              <a:t>"reactions":{"data":[{"avatar_name":"Peter","vsID":"1435196334234644184","type":"sad","created_time":"2020-05-02T16:37:27+0000"}],"count":1}</a:t>
            </a:r>
            <a:r>
              <a:rPr lang="en-US" altLang="en-US" sz="1400"/>
              <a:t>,"comments":{"data":[{"id":"112638136365359060811666331781839957994_262650593813279_262652393813099","from":{"avatar_name":"Peter","vsID":"1435196334234644184"},"message":"Professor Wu, can I get an extension even though I am an AT&amp;T customer","created_time":"2020-05-02T16:41:17+0000","reactions":{"data":[{"avatar_name":"Peter","vsID":"1435196334234644184","type":"love","created_time":"2020-05-02T16:37:27+0000"},{"avatar_name":"Oracle","vsID":"112638136365359060811666331781839957994","type":"angry","created_time":"2020-05-02T16:39:14+0000"}],"count":2}},{"id":"112638136365359060811666331781839957994_262650593813279_262654177146254","from":{"avatar_name":"Oracle","vsID":"112638136365359060811666331781839957994"},"message":"AT&amp;T customers got negative two days extension!","created_time":"2020-05-02T16:45:15+0000","reactions":{"data":[{"avatar_name":"Peter","vsID":"1435196334234644184","type":"sarcastic","created_time":"2020-05-02T16:45:27+0000"},{"avatar_name":"Oracle","vsID":"112638136365359060811666331781839957994","type":"happy","created_time":"2020-05-02T16:46:14+0000"}],"count":2}}],"count":2},"is_published":true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/>
          </a:p>
        </p:txBody>
      </p:sp>
      <p:sp>
        <p:nvSpPr>
          <p:cNvPr id="55301" name="TextBox 7">
            <a:extLst>
              <a:ext uri="{FF2B5EF4-FFF2-40B4-BE49-F238E27FC236}">
                <a16:creationId xmlns:a16="http://schemas.microsoft.com/office/drawing/2014/main" id="{5077A40A-4416-3B8D-1F1C-6591482D41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1900" y="5799139"/>
            <a:ext cx="22479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base_input.json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Date Placeholder 3">
            <a:extLst>
              <a:ext uri="{FF2B5EF4-FFF2-40B4-BE49-F238E27FC236}">
                <a16:creationId xmlns:a16="http://schemas.microsoft.com/office/drawing/2014/main" id="{EC19FA8A-1B9F-7740-AC20-4EBAA13D94D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8A9B901-EB53-4B43-AA17-50CD31190617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56322" name="Footer Placeholder 4">
            <a:extLst>
              <a:ext uri="{FF2B5EF4-FFF2-40B4-BE49-F238E27FC236}">
                <a16:creationId xmlns:a16="http://schemas.microsoft.com/office/drawing/2014/main" id="{5F8B0F50-AAD0-8B03-5B06-D7B25FD1E9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6323" name="Slide Number Placeholder 5">
            <a:extLst>
              <a:ext uri="{FF2B5EF4-FFF2-40B4-BE49-F238E27FC236}">
                <a16:creationId xmlns:a16="http://schemas.microsoft.com/office/drawing/2014/main" id="{FEC58FF4-3B18-3E7F-5769-C42BEC2219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094D8E1-84B2-0B43-ADB0-A3FA0B64ACD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39</a:t>
            </a:fld>
            <a:endParaRPr lang="en-US" altLang="en-US" sz="1400"/>
          </a:p>
        </p:txBody>
      </p:sp>
      <p:sp>
        <p:nvSpPr>
          <p:cNvPr id="56324" name="Rectangle 6">
            <a:extLst>
              <a:ext uri="{FF2B5EF4-FFF2-40B4-BE49-F238E27FC236}">
                <a16:creationId xmlns:a16="http://schemas.microsoft.com/office/drawing/2014/main" id="{DCAB6B6C-5516-7894-CC94-5B09D940CC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76201"/>
            <a:ext cx="8458200" cy="590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{</a:t>
            </a:r>
            <a:r>
              <a:rPr lang="en-US" altLang="en-US" sz="1400" b="1">
                <a:solidFill>
                  <a:srgbClr val="C00000"/>
                </a:solidFill>
              </a:rPr>
              <a:t>"id"</a:t>
            </a:r>
            <a:r>
              <a:rPr lang="en-US" altLang="en-US" sz="1400"/>
              <a:t>:"112638136365359060811666331781839957994_262650593813279",</a:t>
            </a:r>
            <a:r>
              <a:rPr lang="en-US" altLang="en-US" sz="1400" b="1">
                <a:solidFill>
                  <a:srgbClr val="C00000"/>
                </a:solidFill>
              </a:rPr>
              <a:t>"from"</a:t>
            </a:r>
            <a:r>
              <a:rPr lang="en-US" altLang="en-US" sz="1400"/>
              <a:t>:{"avatar_name":"Oracle","vsID":"112638136365359060811666331781839957994"},</a:t>
            </a:r>
            <a:r>
              <a:rPr lang="en-US" altLang="en-US" sz="1400" b="1">
                <a:solidFill>
                  <a:srgbClr val="C00000"/>
                </a:solidFill>
              </a:rPr>
              <a:t>"to"</a:t>
            </a:r>
            <a:r>
              <a:rPr lang="en-US" altLang="en-US" sz="1400"/>
              <a:t>:{"data":[{"avatar_name":"Oracle","vsID":"112638136365359060811666331781839957994"}],"count":1},</a:t>
            </a:r>
            <a:r>
              <a:rPr lang="en-US" altLang="en-US" sz="1400" b="1">
                <a:solidFill>
                  <a:srgbClr val="C00000"/>
                </a:solidFill>
              </a:rPr>
              <a:t>"message"</a:t>
            </a:r>
            <a:r>
              <a:rPr lang="en-US" altLang="en-US" sz="1400"/>
              <a:t>:"Just got my Internet back. Good luck to all of us as Comcast\/Xfinity customers.",</a:t>
            </a:r>
            <a:r>
              <a:rPr lang="en-US" altLang="en-US" sz="1400" b="1">
                <a:solidFill>
                  <a:srgbClr val="C00000"/>
                </a:solidFill>
              </a:rPr>
              <a:t>"links"</a:t>
            </a:r>
            <a:r>
              <a:rPr lang="en-US" altLang="en-US" sz="1400"/>
              <a:t>:{"data":[{"url":"https:\/\/www.facebook.com\/photo.php?fbid=10157251799685665","class_id":"photo","object_id":"281418948597993"}],"count":1},</a:t>
            </a:r>
            <a:r>
              <a:rPr lang="en-US" altLang="en-US" sz="1400" b="1">
                <a:solidFill>
                  <a:srgbClr val="C00000"/>
                </a:solidFill>
              </a:rPr>
              <a:t>"actions"</a:t>
            </a:r>
            <a:r>
              <a:rPr lang="en-US" altLang="en-US" sz="1400"/>
              <a:t>:{"data":[{"name":"Comment","host_url":"http:\/\/localhost:8384","owner_vsID":"112638136365359060811666331781839957994","class_id":"Post","object_id":"262650593813279"},{"name":"Reaction","host_url":"http:\/\/localhost:8385","owner_vsID":"112638136365359060811666331781839957994","class_id":"Post","object_id":"262650593813279"}],"count":2},</a:t>
            </a:r>
            <a:r>
              <a:rPr lang="en-US" altLang="en-US" sz="1400" b="1">
                <a:solidFill>
                  <a:srgbClr val="C00000"/>
                </a:solidFill>
              </a:rPr>
              <a:t>"created_time"</a:t>
            </a:r>
            <a:r>
              <a:rPr lang="en-US" altLang="en-US" sz="1400"/>
              <a:t>:"2020-05-02T16:37:27+0000",</a:t>
            </a:r>
            <a:r>
              <a:rPr lang="en-US" altLang="en-US" sz="1400" b="1">
                <a:solidFill>
                  <a:srgbClr val="C00000"/>
                </a:solidFill>
              </a:rPr>
              <a:t>"updated_time"</a:t>
            </a:r>
            <a:r>
              <a:rPr lang="en-US" altLang="en-US" sz="1400"/>
              <a:t>:"2020-05-02T16:45:18+0000",</a:t>
            </a:r>
            <a:r>
              <a:rPr lang="en-US" altLang="en-US" sz="1400" b="1">
                <a:solidFill>
                  <a:srgbClr val="C00000"/>
                </a:solidFill>
              </a:rPr>
              <a:t>"reactions"</a:t>
            </a:r>
            <a:r>
              <a:rPr lang="en-US" altLang="en-US" sz="1400"/>
              <a:t>:{"data":[{"avatar_name":"Peter","vsID":"1435196334234644184","type":"sad","created_time":"2020-05-02T16:37:27+0000"}],"count":1},</a:t>
            </a:r>
            <a:r>
              <a:rPr lang="en-US" altLang="en-US" sz="1400" b="1">
                <a:solidFill>
                  <a:srgbClr val="C00000"/>
                </a:solidFill>
              </a:rPr>
              <a:t>"comments"</a:t>
            </a:r>
            <a:r>
              <a:rPr lang="en-US" altLang="en-US" sz="1400"/>
              <a:t>:{"data":[{"id":"112638136365359060811666331781839957994_262650593813279_262652393813099","from":{"avatar_name":"Peter","vsID":"1435196334234644184"},"message":"Professor Wu, can I get an extension even though I am an AT&amp;T customer","created_time":"2020-05-02T16:41:17+0000","reactions":{"data":[{"avatar_name":"Peter","vsID":"1435196334234644184","type":"love","created_time":"2020-05-02T16:37:27+0000"},{"avatar_name":"Oracle","vsID":"112638136365359060811666331781839957994","type":"angry","created_time":"2020-05-02T16:39:14+0000"}],"count":2}},{"id":"112638136365359060811666331781839957994_262650593813279_262654177146254","from":{"avatar_name":"Oracle","vsID":"112638136365359060811666331781839957994"},"message":"AT&amp;T customers got negative two days extension!","created_time":"2020-05-02T16:45:15+0000","reactions":{"data":[{"avatar_name":"Peter","vsID":"1435196334234644184","type":"sarcastic","created_time":"2020-05-02T16:45:27+0000"},{"avatar_name":"Oracle","vsID":"112638136365359060811666331781839957994","type":"happy","created_time":"2020-05-02T16:46:14+0000"}],"count":2}}],"count":2},</a:t>
            </a:r>
            <a:r>
              <a:rPr lang="en-US" altLang="en-US" sz="1400" b="1">
                <a:solidFill>
                  <a:srgbClr val="C00000"/>
                </a:solidFill>
              </a:rPr>
              <a:t>"is_published"</a:t>
            </a:r>
            <a:r>
              <a:rPr lang="en-US" altLang="en-US" sz="1400"/>
              <a:t>:true}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/>
          </a:p>
        </p:txBody>
      </p:sp>
      <p:sp>
        <p:nvSpPr>
          <p:cNvPr id="56325" name="TextBox 7">
            <a:extLst>
              <a:ext uri="{FF2B5EF4-FFF2-40B4-BE49-F238E27FC236}">
                <a16:creationId xmlns:a16="http://schemas.microsoft.com/office/drawing/2014/main" id="{135028DB-C1E2-8C73-138C-FD4BBFA76D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1900" y="5799139"/>
            <a:ext cx="22479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FF0000"/>
                </a:solidFill>
              </a:rPr>
              <a:t>base_input.json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97282-24A4-7BAA-1F1D-4D4DB868C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F24A70-D10B-4736-7946-ECD7D482F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7644" y="2524925"/>
            <a:ext cx="2145748" cy="9040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96E9521-7241-C286-FC2B-8B854C4A4E72}"/>
              </a:ext>
            </a:extLst>
          </p:cNvPr>
          <p:cNvSpPr/>
          <p:nvPr/>
        </p:nvSpPr>
        <p:spPr>
          <a:xfrm>
            <a:off x="429491" y="354287"/>
            <a:ext cx="9524737" cy="2062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 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"from"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: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"core" : { "</a:t>
            </a:r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owner_vsID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8177752121943525221986898990725294075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"store" : "Nugget Market”,</a:t>
            </a:r>
          </a:p>
          <a:p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56307055845342264413621510222129994875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276748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Date Placeholder 3">
            <a:extLst>
              <a:ext uri="{FF2B5EF4-FFF2-40B4-BE49-F238E27FC236}">
                <a16:creationId xmlns:a16="http://schemas.microsoft.com/office/drawing/2014/main" id="{D7614B08-E29D-CDE1-B3F8-7A63DD83E68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7373A8E-BC47-6042-B439-796BEC625EF3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57346" name="Footer Placeholder 4">
            <a:extLst>
              <a:ext uri="{FF2B5EF4-FFF2-40B4-BE49-F238E27FC236}">
                <a16:creationId xmlns:a16="http://schemas.microsoft.com/office/drawing/2014/main" id="{2A0C8B58-5C4A-8D9B-C9FB-41A3419906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7347" name="Slide Number Placeholder 5">
            <a:extLst>
              <a:ext uri="{FF2B5EF4-FFF2-40B4-BE49-F238E27FC236}">
                <a16:creationId xmlns:a16="http://schemas.microsoft.com/office/drawing/2014/main" id="{64619DDB-1B48-67E5-FF24-DC4ED95F34D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A9C63A0-6023-1444-B6F2-155FDCADB7E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40</a:t>
            </a:fld>
            <a:endParaRPr lang="en-US" altLang="en-US" sz="1400"/>
          </a:p>
        </p:txBody>
      </p:sp>
      <p:sp>
        <p:nvSpPr>
          <p:cNvPr id="57348" name="Rectangle 6">
            <a:extLst>
              <a:ext uri="{FF2B5EF4-FFF2-40B4-BE49-F238E27FC236}">
                <a16:creationId xmlns:a16="http://schemas.microsoft.com/office/drawing/2014/main" id="{CAEDF65E-6615-6593-7EF0-37668A7509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Date Placeholder 3">
            <a:extLst>
              <a:ext uri="{FF2B5EF4-FFF2-40B4-BE49-F238E27FC236}">
                <a16:creationId xmlns:a16="http://schemas.microsoft.com/office/drawing/2014/main" id="{7538300F-0C82-191B-ACAC-5481D359724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62137AA-005F-BF44-8AFE-8D9769542125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58370" name="Footer Placeholder 4">
            <a:extLst>
              <a:ext uri="{FF2B5EF4-FFF2-40B4-BE49-F238E27FC236}">
                <a16:creationId xmlns:a16="http://schemas.microsoft.com/office/drawing/2014/main" id="{803BB870-1E76-9D74-CD73-A02EEE11767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8371" name="Slide Number Placeholder 5">
            <a:extLst>
              <a:ext uri="{FF2B5EF4-FFF2-40B4-BE49-F238E27FC236}">
                <a16:creationId xmlns:a16="http://schemas.microsoft.com/office/drawing/2014/main" id="{0EBAA5B4-D0AF-03D2-216A-E6757E3AEC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60BD54E-8E85-0D4A-B815-ED46B5E2CED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41</a:t>
            </a:fld>
            <a:endParaRPr lang="en-US" altLang="en-US" sz="1400"/>
          </a:p>
        </p:txBody>
      </p:sp>
      <p:sp>
        <p:nvSpPr>
          <p:cNvPr id="58372" name="Rectangle 6">
            <a:extLst>
              <a:ext uri="{FF2B5EF4-FFF2-40B4-BE49-F238E27FC236}">
                <a16:creationId xmlns:a16="http://schemas.microsoft.com/office/drawing/2014/main" id="{BF726FAF-2F7E-5174-5AF5-B68CAE0D74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  <p:sp>
        <p:nvSpPr>
          <p:cNvPr id="58373" name="Rectangle 7">
            <a:extLst>
              <a:ext uri="{FF2B5EF4-FFF2-40B4-BE49-F238E27FC236}">
                <a16:creationId xmlns:a16="http://schemas.microsoft.com/office/drawing/2014/main" id="{C53EF963-08B5-0BD5-45F9-C7F7B35370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2192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 b="1">
                <a:solidFill>
                  <a:srgbClr val="FF0000"/>
                </a:solidFill>
              </a:rPr>
              <a:t>{</a:t>
            </a:r>
            <a:r>
              <a:rPr lang="en-US" altLang="en-US" sz="2000">
                <a:solidFill>
                  <a:srgbClr val="00B0F0"/>
                </a:solidFill>
              </a:rPr>
              <a:t>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"type":"sad","created_time":"2020-05-02T16:37:27+0000"}],"count":1</a:t>
            </a:r>
            <a:r>
              <a:rPr lang="en-US" altLang="en-US" sz="2000" b="1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Date Placeholder 3">
            <a:extLst>
              <a:ext uri="{FF2B5EF4-FFF2-40B4-BE49-F238E27FC236}">
                <a16:creationId xmlns:a16="http://schemas.microsoft.com/office/drawing/2014/main" id="{7EDD8A10-0856-8EC5-4EC3-FB141EBCDDF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F8DBA4D-FD04-AD48-8ADD-6974FB2E0BB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59394" name="Footer Placeholder 4">
            <a:extLst>
              <a:ext uri="{FF2B5EF4-FFF2-40B4-BE49-F238E27FC236}">
                <a16:creationId xmlns:a16="http://schemas.microsoft.com/office/drawing/2014/main" id="{179A828B-828F-AEFE-FC43-19F53028471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59395" name="Slide Number Placeholder 5">
            <a:extLst>
              <a:ext uri="{FF2B5EF4-FFF2-40B4-BE49-F238E27FC236}">
                <a16:creationId xmlns:a16="http://schemas.microsoft.com/office/drawing/2014/main" id="{947CA06A-B235-44CA-D073-4FC7E505054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CEAEB25-542C-BA4A-91B6-CB149460982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42</a:t>
            </a:fld>
            <a:endParaRPr lang="en-US" altLang="en-US" sz="1400"/>
          </a:p>
        </p:txBody>
      </p:sp>
      <p:sp>
        <p:nvSpPr>
          <p:cNvPr id="59396" name="Rectangle 6">
            <a:extLst>
              <a:ext uri="{FF2B5EF4-FFF2-40B4-BE49-F238E27FC236}">
                <a16:creationId xmlns:a16="http://schemas.microsoft.com/office/drawing/2014/main" id="{A821107E-17CE-5099-09AD-AF5CECE080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  <p:sp>
        <p:nvSpPr>
          <p:cNvPr id="59397" name="Rectangle 7">
            <a:extLst>
              <a:ext uri="{FF2B5EF4-FFF2-40B4-BE49-F238E27FC236}">
                <a16:creationId xmlns:a16="http://schemas.microsoft.com/office/drawing/2014/main" id="{6FF5EB8A-E826-AB7A-9C17-20758FC69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2192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>
                <a:solidFill>
                  <a:srgbClr val="00B0F0"/>
                </a:solidFill>
              </a:rPr>
              <a:t>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"type":"sad","created_time":"2020-05-02T16:37:27+0000"}],"count":1}</a:t>
            </a:r>
          </a:p>
        </p:txBody>
      </p:sp>
      <p:sp>
        <p:nvSpPr>
          <p:cNvPr id="59398" name="Rectangle 8">
            <a:extLst>
              <a:ext uri="{FF2B5EF4-FFF2-40B4-BE49-F238E27FC236}">
                <a16:creationId xmlns:a16="http://schemas.microsoft.com/office/drawing/2014/main" id="{676F6012-1CFC-1FBB-DC12-2E9B9DED3B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8650" y="2144714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 b="1">
                <a:solidFill>
                  <a:srgbClr val="FF0000"/>
                </a:solidFill>
              </a:rPr>
              <a:t>{</a:t>
            </a:r>
            <a:r>
              <a:rPr lang="en-US" altLang="en-US" sz="2000">
                <a:solidFill>
                  <a:srgbClr val="00B0F0"/>
                </a:solidFill>
              </a:rPr>
              <a:t>"</a:t>
            </a:r>
            <a:r>
              <a:rPr lang="en-US" altLang="en-US" sz="2000" b="1">
                <a:solidFill>
                  <a:srgbClr val="0070C0"/>
                </a:solidFill>
              </a:rPr>
              <a:t>data</a:t>
            </a:r>
            <a:r>
              <a:rPr lang="en-US" altLang="en-US" sz="2000">
                <a:solidFill>
                  <a:srgbClr val="00B0F0"/>
                </a:solidFill>
              </a:rPr>
              <a:t>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</a:t>
            </a:r>
            <a:r>
              <a:rPr lang="en-US" altLang="en-US" sz="2000" b="1">
                <a:solidFill>
                  <a:srgbClr val="0070C0"/>
                </a:solidFill>
              </a:rPr>
              <a:t>count</a:t>
            </a:r>
            <a:r>
              <a:rPr lang="en-US" altLang="en-US" sz="2000">
                <a:solidFill>
                  <a:srgbClr val="00B0F0"/>
                </a:solidFill>
              </a:rPr>
              <a:t>":1</a:t>
            </a:r>
            <a:r>
              <a:rPr lang="en-US" altLang="en-US" sz="2000" b="1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Date Placeholder 3">
            <a:extLst>
              <a:ext uri="{FF2B5EF4-FFF2-40B4-BE49-F238E27FC236}">
                <a16:creationId xmlns:a16="http://schemas.microsoft.com/office/drawing/2014/main" id="{4C22EE3C-1F10-6987-D2EA-079D3F2324D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7D49A86-EFFA-6C40-82BC-88B3030078B4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60418" name="Footer Placeholder 4">
            <a:extLst>
              <a:ext uri="{FF2B5EF4-FFF2-40B4-BE49-F238E27FC236}">
                <a16:creationId xmlns:a16="http://schemas.microsoft.com/office/drawing/2014/main" id="{B0504884-B609-403A-0854-73B6A6DF30C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0419" name="Slide Number Placeholder 5">
            <a:extLst>
              <a:ext uri="{FF2B5EF4-FFF2-40B4-BE49-F238E27FC236}">
                <a16:creationId xmlns:a16="http://schemas.microsoft.com/office/drawing/2014/main" id="{C6489D94-BC23-1250-C2F0-4C30707E839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8FC5740-A423-A443-B65C-5B5D9C1CCF6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43</a:t>
            </a:fld>
            <a:endParaRPr lang="en-US" altLang="en-US" sz="1400"/>
          </a:p>
        </p:txBody>
      </p:sp>
      <p:sp>
        <p:nvSpPr>
          <p:cNvPr id="60420" name="Rectangle 6">
            <a:extLst>
              <a:ext uri="{FF2B5EF4-FFF2-40B4-BE49-F238E27FC236}">
                <a16:creationId xmlns:a16="http://schemas.microsoft.com/office/drawing/2014/main" id="{6B3D8EF1-07F3-576B-CC7A-BE35B25EC5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  <p:sp>
        <p:nvSpPr>
          <p:cNvPr id="60421" name="Rectangle 7">
            <a:extLst>
              <a:ext uri="{FF2B5EF4-FFF2-40B4-BE49-F238E27FC236}">
                <a16:creationId xmlns:a16="http://schemas.microsoft.com/office/drawing/2014/main" id="{88C34267-9048-720A-CD2C-9B82F79722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2192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>
                <a:solidFill>
                  <a:srgbClr val="00B0F0"/>
                </a:solidFill>
              </a:rPr>
              <a:t>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"type":"sad","created_time":"2020-05-02T16:37:27+0000"}],"count":1}</a:t>
            </a:r>
          </a:p>
        </p:txBody>
      </p:sp>
      <p:sp>
        <p:nvSpPr>
          <p:cNvPr id="60422" name="Rectangle 8">
            <a:extLst>
              <a:ext uri="{FF2B5EF4-FFF2-40B4-BE49-F238E27FC236}">
                <a16:creationId xmlns:a16="http://schemas.microsoft.com/office/drawing/2014/main" id="{906F679F-3EE4-018E-6083-525C7B923A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8650" y="2144714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 b="1">
                <a:solidFill>
                  <a:srgbClr val="FF0000"/>
                </a:solidFill>
              </a:rPr>
              <a:t>{</a:t>
            </a:r>
            <a:r>
              <a:rPr lang="en-US" altLang="en-US" sz="2000">
                <a:solidFill>
                  <a:srgbClr val="00B0F0"/>
                </a:solidFill>
              </a:rPr>
              <a:t>"</a:t>
            </a:r>
            <a:r>
              <a:rPr lang="en-US" altLang="en-US" sz="2000" b="1">
                <a:solidFill>
                  <a:srgbClr val="0070C0"/>
                </a:solidFill>
              </a:rPr>
              <a:t>data</a:t>
            </a:r>
            <a:r>
              <a:rPr lang="en-US" altLang="en-US" sz="2000">
                <a:solidFill>
                  <a:srgbClr val="00B0F0"/>
                </a:solidFill>
              </a:rPr>
              <a:t>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</a:t>
            </a:r>
            <a:r>
              <a:rPr lang="en-US" altLang="en-US" sz="2000" b="1">
                <a:solidFill>
                  <a:srgbClr val="0070C0"/>
                </a:solidFill>
              </a:rPr>
              <a:t>count</a:t>
            </a:r>
            <a:r>
              <a:rPr lang="en-US" altLang="en-US" sz="2000">
                <a:solidFill>
                  <a:srgbClr val="00B0F0"/>
                </a:solidFill>
              </a:rPr>
              <a:t>":1</a:t>
            </a:r>
            <a:r>
              <a:rPr lang="en-US" altLang="en-US" sz="2000" b="1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60423" name="Rectangle 9">
            <a:extLst>
              <a:ext uri="{FF2B5EF4-FFF2-40B4-BE49-F238E27FC236}">
                <a16:creationId xmlns:a16="http://schemas.microsoft.com/office/drawing/2014/main" id="{F8ACA628-068F-8A1C-CF6E-FB29CC2353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0700" y="3805239"/>
            <a:ext cx="8610600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Menlo" panose="020B0609030804020204" pitchFamily="49" charset="0"/>
              </a:rPr>
              <a:t>if ((myv["</a:t>
            </a:r>
            <a:r>
              <a:rPr lang="en-US" altLang="en-US" sz="2400" b="1">
                <a:solidFill>
                  <a:srgbClr val="7030A0"/>
                </a:solidFill>
                <a:latin typeface="Menlo" panose="020B0609030804020204" pitchFamily="49" charset="0"/>
              </a:rPr>
              <a:t>reactions</a:t>
            </a:r>
            <a:r>
              <a:rPr lang="en-US" altLang="en-US" sz="2400">
                <a:solidFill>
                  <a:srgbClr val="FF0000"/>
                </a:solidFill>
                <a:latin typeface="Menlo" panose="020B0609030804020204" pitchFamily="49" charset="0"/>
              </a:rPr>
              <a:t>"]["</a:t>
            </a:r>
            <a:r>
              <a:rPr lang="en-US" altLang="en-US" sz="2400" b="1">
                <a:solidFill>
                  <a:srgbClr val="0070C0"/>
                </a:solidFill>
                <a:latin typeface="Menlo" panose="020B0609030804020204" pitchFamily="49" charset="0"/>
              </a:rPr>
              <a:t>count</a:t>
            </a:r>
            <a:r>
              <a:rPr lang="en-US" altLang="en-US" sz="2400">
                <a:solidFill>
                  <a:srgbClr val="FF0000"/>
                </a:solidFill>
                <a:latin typeface="Menlo" panose="020B0609030804020204" pitchFamily="49" charset="0"/>
              </a:rPr>
              <a:t>"]).asInt() &gt; 0)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FF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Menlo" panose="020B0609030804020204" pitchFamily="49" charset="0"/>
              </a:rPr>
              <a:t>How do you tell whether the first reaction of the array was happy or sad?</a:t>
            </a:r>
            <a:endParaRPr lang="en-US" altLang="en-US" sz="2400"/>
          </a:p>
        </p:txBody>
      </p:sp>
      <p:cxnSp>
        <p:nvCxnSpPr>
          <p:cNvPr id="60424" name="Straight Arrow Connector 11">
            <a:extLst>
              <a:ext uri="{FF2B5EF4-FFF2-40B4-BE49-F238E27FC236}">
                <a16:creationId xmlns:a16="http://schemas.microsoft.com/office/drawing/2014/main" id="{3F826061-1992-4DA2-E5B0-EACB6667E4AE}"/>
              </a:ext>
            </a:extLst>
          </p:cNvPr>
          <p:cNvCxnSpPr>
            <a:cxnSpLocks/>
          </p:cNvCxnSpPr>
          <p:nvPr/>
        </p:nvCxnSpPr>
        <p:spPr bwMode="auto">
          <a:xfrm>
            <a:off x="4343400" y="2852738"/>
            <a:ext cx="0" cy="9525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0425" name="Straight Arrow Connector 12">
            <a:extLst>
              <a:ext uri="{FF2B5EF4-FFF2-40B4-BE49-F238E27FC236}">
                <a16:creationId xmlns:a16="http://schemas.microsoft.com/office/drawing/2014/main" id="{C86209B8-C5FF-5851-7007-2BBE90654428}"/>
              </a:ext>
            </a:extLst>
          </p:cNvPr>
          <p:cNvCxnSpPr>
            <a:cxnSpLocks/>
          </p:cNvCxnSpPr>
          <p:nvPr/>
        </p:nvCxnSpPr>
        <p:spPr bwMode="auto">
          <a:xfrm flipH="1">
            <a:off x="6788150" y="2852738"/>
            <a:ext cx="2432050" cy="9525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263D6-22A3-F348-B769-E62C5A8B5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2946" name="Content Placeholder 2">
            <a:extLst>
              <a:ext uri="{FF2B5EF4-FFF2-40B4-BE49-F238E27FC236}">
                <a16:creationId xmlns:a16="http://schemas.microsoft.com/office/drawing/2014/main" id="{9C76C76D-B83B-F3C5-E703-34E26FF9057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if (((myv["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"]["</a:t>
            </a:r>
            <a:r>
              <a:rPr lang="en-US" altLang="en-US" sz="2000" b="1">
                <a:solidFill>
                  <a:srgbClr val="0070C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count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"]).asInt() &gt; 0)) &amp;&amp;</a:t>
            </a:r>
          </a:p>
          <a:p>
            <a:pPr marL="0" indent="0">
              <a:buNone/>
            </a:pP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"][”data”]).isArray() == TRUE</a:t>
            </a:r>
          </a:p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    </a:t>
            </a: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"][”data”][0]</a:t>
            </a: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</a:t>
            </a:r>
          </a:p>
          <a:p>
            <a:pPr marL="0" indent="0">
              <a:buNone/>
            </a:pP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"][”data”][0]</a:t>
            </a: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).isObject() ==TRUE</a:t>
            </a:r>
          </a:p>
          <a:p>
            <a:pPr marL="0" indent="0">
              <a:buNone/>
            </a:pPr>
            <a:endParaRPr lang="en-US" altLang="en-US" sz="2000">
              <a:solidFill>
                <a:srgbClr val="FF0000"/>
              </a:solidFill>
              <a:latin typeface="Menlo" panose="020B0609030804020204" pitchFamily="49" charset="0"/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"][”data”][0][“type”]</a:t>
            </a:r>
            <a:r>
              <a:rPr lang="en-US" altLang="en-US" sz="2000" b="1" u="sng">
                <a:solidFill>
                  <a:srgbClr val="00B05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)</a:t>
            </a:r>
          </a:p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"][”data”][0][“type”]).isString() == TRUE</a:t>
            </a:r>
          </a:p>
          <a:p>
            <a:pPr marL="0" indent="0">
              <a:buNone/>
            </a:pPr>
            <a:endParaRPr lang="en-US" altLang="en-US" sz="2000">
              <a:solidFill>
                <a:srgbClr val="FF0000"/>
              </a:solidFill>
              <a:latin typeface="Menlo" panose="020B0609030804020204" pitchFamily="49" charset="0"/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(myv["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reactions</a:t>
            </a: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"][”data”][0][“type”]).asString() == “happy”</a:t>
            </a:r>
          </a:p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{</a:t>
            </a:r>
          </a:p>
          <a:p>
            <a:pPr marL="0" indent="0">
              <a:buNone/>
            </a:pPr>
            <a:r>
              <a:rPr lang="en-US" altLang="en-US" sz="2000">
                <a:solidFill>
                  <a:srgbClr val="FF0000"/>
                </a:solidFill>
                <a:latin typeface="Menlo" panose="020B0609030804020204" pitchFamily="49" charset="0"/>
                <a:ea typeface="ＭＳ Ｐゴシック" panose="020B0600070205080204" pitchFamily="34" charset="-128"/>
              </a:rPr>
              <a:t>}</a:t>
            </a:r>
          </a:p>
          <a:p>
            <a:pPr marL="0" indent="0">
              <a:buNone/>
            </a:pPr>
            <a:endParaRPr lang="en-US" altLang="en-TW" sz="2000">
              <a:ea typeface="ＭＳ Ｐゴシック" panose="020B0600070205080204" pitchFamily="34" charset="-128"/>
            </a:endParaRPr>
          </a:p>
        </p:txBody>
      </p:sp>
      <p:sp>
        <p:nvSpPr>
          <p:cNvPr id="82947" name="Date Placeholder 3">
            <a:extLst>
              <a:ext uri="{FF2B5EF4-FFF2-40B4-BE49-F238E27FC236}">
                <a16:creationId xmlns:a16="http://schemas.microsoft.com/office/drawing/2014/main" id="{FA94842D-1268-D5D2-EC29-AAEB9F25BA9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1D99CE95-3062-934E-B352-7949667FA27A}" type="datetime1">
              <a:rPr lang="en-US" altLang="en-TW" sz="1400"/>
              <a:pPr/>
              <a:t>3/6/25</a:t>
            </a:fld>
            <a:endParaRPr lang="en-US" altLang="en-TW" sz="1400"/>
          </a:p>
        </p:txBody>
      </p:sp>
      <p:sp>
        <p:nvSpPr>
          <p:cNvPr id="82948" name="Footer Placeholder 4">
            <a:extLst>
              <a:ext uri="{FF2B5EF4-FFF2-40B4-BE49-F238E27FC236}">
                <a16:creationId xmlns:a16="http://schemas.microsoft.com/office/drawing/2014/main" id="{20CE691A-9CEA-36D9-64E8-3DE96268EAD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hu-HU" altLang="en-TW" sz="1400"/>
              <a:t>ecs36b, Spring 2020</a:t>
            </a:r>
            <a:endParaRPr lang="en-US" altLang="en-TW" sz="1400"/>
          </a:p>
        </p:txBody>
      </p:sp>
      <p:sp>
        <p:nvSpPr>
          <p:cNvPr id="82949" name="Slide Number Placeholder 5">
            <a:extLst>
              <a:ext uri="{FF2B5EF4-FFF2-40B4-BE49-F238E27FC236}">
                <a16:creationId xmlns:a16="http://schemas.microsoft.com/office/drawing/2014/main" id="{8FE9D38E-DA98-782F-D569-1887422A08A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97B6C4E3-A266-2543-AD2A-0D66E191E3C0}" type="slidenum">
              <a:rPr lang="en-US" altLang="en-US" sz="1400"/>
              <a:pPr/>
              <a:t>44</a:t>
            </a:fld>
            <a:endParaRPr lang="en-US" altLang="en-US" sz="14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Date Placeholder 3">
            <a:extLst>
              <a:ext uri="{FF2B5EF4-FFF2-40B4-BE49-F238E27FC236}">
                <a16:creationId xmlns:a16="http://schemas.microsoft.com/office/drawing/2014/main" id="{0DEF26E8-0299-9819-A42E-063F248134F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A6F828C-1CD9-474F-BFCD-309359562B3F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61442" name="Footer Placeholder 4">
            <a:extLst>
              <a:ext uri="{FF2B5EF4-FFF2-40B4-BE49-F238E27FC236}">
                <a16:creationId xmlns:a16="http://schemas.microsoft.com/office/drawing/2014/main" id="{BEF9482B-B05C-696D-DA84-9AC066AEBEC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1443" name="Slide Number Placeholder 5">
            <a:extLst>
              <a:ext uri="{FF2B5EF4-FFF2-40B4-BE49-F238E27FC236}">
                <a16:creationId xmlns:a16="http://schemas.microsoft.com/office/drawing/2014/main" id="{38C0F283-79AD-80F3-CC1A-E32C1C95EAC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7D44D33-45F2-9B44-8ABE-4D93E01AB24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45</a:t>
            </a:fld>
            <a:endParaRPr lang="en-US" altLang="en-US" sz="1400"/>
          </a:p>
        </p:txBody>
      </p:sp>
      <p:sp>
        <p:nvSpPr>
          <p:cNvPr id="61444" name="Rectangle 6">
            <a:extLst>
              <a:ext uri="{FF2B5EF4-FFF2-40B4-BE49-F238E27FC236}">
                <a16:creationId xmlns:a16="http://schemas.microsoft.com/office/drawing/2014/main" id="{EDE3C084-AB3E-6E7E-21B1-796CABC58E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81000"/>
            <a:ext cx="8915400" cy="563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800">
                <a:latin typeface="Menlo" panose="020B0609030804020204" pitchFamily="49" charset="0"/>
              </a:rPr>
              <a:t>if ((myv["reactions"]["count"]).asInt() &gt; 0)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for (i = 0; i &lt; (</a:t>
            </a: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myv["reactions"]["count"]).asInt();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 i++)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altLang="en-US" sz="1800">
                <a:solidFill>
                  <a:srgbClr val="00B050"/>
                </a:solidFill>
                <a:latin typeface="Menlo" panose="020B0609030804020204" pitchFamily="49" charset="0"/>
              </a:rPr>
              <a:t>Json::Value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en-US" sz="1800" b="1">
                <a:solidFill>
                  <a:srgbClr val="FF0000"/>
                </a:solidFill>
                <a:latin typeface="Menlo" panose="020B0609030804020204" pitchFamily="49" charset="0"/>
              </a:rPr>
              <a:t>myv["reactions"]["data"][i]</a:t>
            </a:r>
            <a:r>
              <a:rPr lang="en-US" altLang="en-US" sz="1800" b="1"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Person *react_p_ptr =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 new Person((l_jv["avatar_name"]).asString(),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(l_jv["vsID"]).asString()); 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MyTime *react_ctime_ptr = myGet_time_from_cstr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    (((l_jv["created_time"]).asString()).c_str());</a:t>
            </a:r>
            <a:b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en-US" sz="18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Reaction * react_ptr =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new Reaction(l_jv["type"].asString(),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react_p_ptr, react_ctime_ptr);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vec_reactions.push_back(react_ptr);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my_post.reactions = &amp;vec_reactions;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Date Placeholder 3">
            <a:extLst>
              <a:ext uri="{FF2B5EF4-FFF2-40B4-BE49-F238E27FC236}">
                <a16:creationId xmlns:a16="http://schemas.microsoft.com/office/drawing/2014/main" id="{071C4D9A-40F1-2770-4E1A-AF7CCB4DB19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C0AC149-E953-F848-8164-2F0E7C747BC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62466" name="Footer Placeholder 4">
            <a:extLst>
              <a:ext uri="{FF2B5EF4-FFF2-40B4-BE49-F238E27FC236}">
                <a16:creationId xmlns:a16="http://schemas.microsoft.com/office/drawing/2014/main" id="{7002AFD3-4F4A-8D90-3CC9-6DFE4516B16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2467" name="Slide Number Placeholder 5">
            <a:extLst>
              <a:ext uri="{FF2B5EF4-FFF2-40B4-BE49-F238E27FC236}">
                <a16:creationId xmlns:a16="http://schemas.microsoft.com/office/drawing/2014/main" id="{281D8AA2-E023-4D8B-1BE9-F80CC177246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E807E59-6D23-A44E-B686-E31B6AC3C6D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46</a:t>
            </a:fld>
            <a:endParaRPr lang="en-US" altLang="en-US" sz="1400"/>
          </a:p>
        </p:txBody>
      </p:sp>
      <p:sp>
        <p:nvSpPr>
          <p:cNvPr id="62468" name="Rectangle 6">
            <a:extLst>
              <a:ext uri="{FF2B5EF4-FFF2-40B4-BE49-F238E27FC236}">
                <a16:creationId xmlns:a16="http://schemas.microsoft.com/office/drawing/2014/main" id="{9F063048-0198-E64A-A2AA-7773B9F84C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  <p:sp>
        <p:nvSpPr>
          <p:cNvPr id="62469" name="Rectangle 7">
            <a:extLst>
              <a:ext uri="{FF2B5EF4-FFF2-40B4-BE49-F238E27FC236}">
                <a16:creationId xmlns:a16="http://schemas.microsoft.com/office/drawing/2014/main" id="{0C561F11-E372-4204-DDD3-EF8880961D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2192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>
                <a:solidFill>
                  <a:srgbClr val="00B0F0"/>
                </a:solidFill>
              </a:rPr>
              <a:t>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"type":"sad","created_time":"2020-05-02T16:37:27+0000"}],"count":1}</a:t>
            </a:r>
          </a:p>
        </p:txBody>
      </p:sp>
      <p:sp>
        <p:nvSpPr>
          <p:cNvPr id="62470" name="Rectangle 8">
            <a:extLst>
              <a:ext uri="{FF2B5EF4-FFF2-40B4-BE49-F238E27FC236}">
                <a16:creationId xmlns:a16="http://schemas.microsoft.com/office/drawing/2014/main" id="{42120051-ADAC-CD64-DA4D-27B422FCB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8650" y="2144714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 b="1">
                <a:solidFill>
                  <a:srgbClr val="FF0000"/>
                </a:solidFill>
              </a:rPr>
              <a:t>{</a:t>
            </a:r>
            <a:r>
              <a:rPr lang="en-US" altLang="en-US" sz="2000">
                <a:solidFill>
                  <a:srgbClr val="00B0F0"/>
                </a:solidFill>
              </a:rPr>
              <a:t>"</a:t>
            </a:r>
            <a:r>
              <a:rPr lang="en-US" altLang="en-US" sz="2000" b="1">
                <a:solidFill>
                  <a:srgbClr val="0070C0"/>
                </a:solidFill>
              </a:rPr>
              <a:t>data</a:t>
            </a:r>
            <a:r>
              <a:rPr lang="en-US" altLang="en-US" sz="2000">
                <a:solidFill>
                  <a:srgbClr val="00B0F0"/>
                </a:solidFill>
              </a:rPr>
              <a:t>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</a:t>
            </a:r>
            <a:r>
              <a:rPr lang="en-US" altLang="en-US" sz="2000" b="1">
                <a:solidFill>
                  <a:srgbClr val="0070C0"/>
                </a:solidFill>
              </a:rPr>
              <a:t>count</a:t>
            </a:r>
            <a:r>
              <a:rPr lang="en-US" altLang="en-US" sz="2000">
                <a:solidFill>
                  <a:srgbClr val="00B0F0"/>
                </a:solidFill>
              </a:rPr>
              <a:t>":1</a:t>
            </a:r>
            <a:r>
              <a:rPr lang="en-US" altLang="en-US" sz="2000" b="1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62471" name="Rectangle 10">
            <a:extLst>
              <a:ext uri="{FF2B5EF4-FFF2-40B4-BE49-F238E27FC236}">
                <a16:creationId xmlns:a16="http://schemas.microsoft.com/office/drawing/2014/main" id="{E53A4C29-093C-8A68-EA23-84E9DF2480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2004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</a:t>
            </a:r>
            <a:r>
              <a:rPr lang="en-US" altLang="en-US" sz="2000" b="1">
                <a:solidFill>
                  <a:srgbClr val="FF0000"/>
                </a:solidFill>
              </a:rPr>
              <a:t>[</a:t>
            </a:r>
            <a:r>
              <a:rPr lang="en-US" altLang="en-US" sz="2000">
                <a:solidFill>
                  <a:srgbClr val="00B0F0"/>
                </a:solidFill>
              </a:rPr>
              <a:t>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</a:t>
            </a:r>
            <a:r>
              <a:rPr lang="en-US" altLang="en-US" sz="2000" b="1">
                <a:solidFill>
                  <a:srgbClr val="FF0000"/>
                </a:solidFill>
              </a:rPr>
              <a:t>]</a:t>
            </a:r>
            <a:r>
              <a:rPr lang="en-US" altLang="en-US" sz="2000"/>
              <a:t>,"count":1}</a:t>
            </a:r>
          </a:p>
        </p:txBody>
      </p:sp>
      <p:sp>
        <p:nvSpPr>
          <p:cNvPr id="62472" name="Rectangle 1">
            <a:extLst>
              <a:ext uri="{FF2B5EF4-FFF2-40B4-BE49-F238E27FC236}">
                <a16:creationId xmlns:a16="http://schemas.microsoft.com/office/drawing/2014/main" id="{5CCA5E63-7643-9578-AC11-5A148183BB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5486401"/>
            <a:ext cx="92202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B050"/>
                </a:solidFill>
                <a:latin typeface="Menlo" panose="020B0609030804020204" pitchFamily="49" charset="0"/>
              </a:rPr>
              <a:t>Json::Value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24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en-US" sz="2400" b="1">
                <a:solidFill>
                  <a:srgbClr val="FF0000"/>
                </a:solidFill>
                <a:latin typeface="Menlo" panose="020B0609030804020204" pitchFamily="49" charset="0"/>
              </a:rPr>
              <a:t>myv["reactions"]["data"][i]</a:t>
            </a:r>
            <a:r>
              <a:rPr lang="en-US" altLang="en-US" sz="2400" b="1">
                <a:latin typeface="Menlo" panose="020B0609030804020204" pitchFamily="49" charset="0"/>
              </a:rPr>
              <a:t>;</a:t>
            </a:r>
            <a:endParaRPr lang="en-US" altLang="en-US" sz="24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Date Placeholder 3">
            <a:extLst>
              <a:ext uri="{FF2B5EF4-FFF2-40B4-BE49-F238E27FC236}">
                <a16:creationId xmlns:a16="http://schemas.microsoft.com/office/drawing/2014/main" id="{0867D6E6-693E-73EE-7179-499D8BF65A0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FF7E8CE-ADB9-1147-8C95-7B420F70F124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63490" name="Footer Placeholder 4">
            <a:extLst>
              <a:ext uri="{FF2B5EF4-FFF2-40B4-BE49-F238E27FC236}">
                <a16:creationId xmlns:a16="http://schemas.microsoft.com/office/drawing/2014/main" id="{5C41697B-5A20-B8DD-B8A5-19FF6CC2630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3491" name="Slide Number Placeholder 5">
            <a:extLst>
              <a:ext uri="{FF2B5EF4-FFF2-40B4-BE49-F238E27FC236}">
                <a16:creationId xmlns:a16="http://schemas.microsoft.com/office/drawing/2014/main" id="{8D8ECB7D-4E1E-0C82-0A49-1D3D42CDED7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2C1261E-C237-604E-9017-08822597B12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47</a:t>
            </a:fld>
            <a:endParaRPr lang="en-US" altLang="en-US" sz="1400"/>
          </a:p>
        </p:txBody>
      </p:sp>
      <p:sp>
        <p:nvSpPr>
          <p:cNvPr id="63492" name="Rectangle 6">
            <a:extLst>
              <a:ext uri="{FF2B5EF4-FFF2-40B4-BE49-F238E27FC236}">
                <a16:creationId xmlns:a16="http://schemas.microsoft.com/office/drawing/2014/main" id="{B493FA2B-52BE-3B30-3B54-149AF2BDA8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1143001"/>
            <a:ext cx="89154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</a:t>
            </a:r>
            <a:r>
              <a:rPr lang="en-US" altLang="en-US" sz="2000" b="1">
                <a:solidFill>
                  <a:srgbClr val="C00000"/>
                </a:solidFill>
              </a:rPr>
              <a:t>[</a:t>
            </a:r>
            <a:r>
              <a:rPr lang="en-US" altLang="en-US" sz="2000" b="1">
                <a:solidFill>
                  <a:srgbClr val="00B050"/>
                </a:solidFill>
              </a:rPr>
              <a:t>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>
                <a:solidFill>
                  <a:srgbClr val="00B050"/>
                </a:solidFill>
              </a:rPr>
              <a:t>"type":"sad","created_time":"2020-05-02T16:37:27+0000"}</a:t>
            </a:r>
            <a:r>
              <a:rPr lang="en-US" altLang="en-US" sz="2000" b="1">
                <a:solidFill>
                  <a:srgbClr val="C00000"/>
                </a:solidFill>
              </a:rPr>
              <a:t>]</a:t>
            </a:r>
            <a:r>
              <a:rPr lang="en-US" altLang="en-US" sz="2000"/>
              <a:t>,"count":1}</a:t>
            </a:r>
          </a:p>
        </p:txBody>
      </p:sp>
      <p:sp>
        <p:nvSpPr>
          <p:cNvPr id="63493" name="Rectangle 7">
            <a:extLst>
              <a:ext uri="{FF2B5EF4-FFF2-40B4-BE49-F238E27FC236}">
                <a16:creationId xmlns:a16="http://schemas.microsoft.com/office/drawing/2014/main" id="{0A063EB4-62F6-1F61-E826-E2B6247E0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273050"/>
            <a:ext cx="853440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61B6B4"/>
                </a:solidFill>
                <a:latin typeface="Menlo" panose="020B0609030804020204" pitchFamily="49" charset="0"/>
              </a:rPr>
              <a:t>Json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::</a:t>
            </a:r>
            <a:r>
              <a:rPr lang="en-US" altLang="en-US" sz="2400">
                <a:solidFill>
                  <a:srgbClr val="2D961E"/>
                </a:solidFill>
                <a:latin typeface="Menlo" panose="020B0609030804020204" pitchFamily="49" charset="0"/>
              </a:rPr>
              <a:t>Value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2400" b="1">
                <a:solidFill>
                  <a:srgbClr val="00B050"/>
                </a:solidFill>
                <a:latin typeface="Menlo" panose="020B0609030804020204" pitchFamily="49" charset="0"/>
              </a:rPr>
              <a:t>json_reactions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>
              <a:solidFill>
                <a:srgbClr val="BA8C1C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61B6B4"/>
                </a:solidFill>
                <a:latin typeface="Menlo" panose="020B0609030804020204" pitchFamily="49" charset="0"/>
              </a:rPr>
              <a:t>Json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::</a:t>
            </a:r>
            <a:r>
              <a:rPr lang="en-US" altLang="en-US" sz="2400">
                <a:solidFill>
                  <a:srgbClr val="2D961E"/>
                </a:solidFill>
                <a:latin typeface="Menlo" panose="020B0609030804020204" pitchFamily="49" charset="0"/>
              </a:rPr>
              <a:t>Value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2400" b="1">
                <a:solidFill>
                  <a:srgbClr val="FF0000"/>
                </a:solidFill>
                <a:latin typeface="Menlo" panose="020B0609030804020204" pitchFamily="49" charset="0"/>
              </a:rPr>
              <a:t>json_reactions_array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  <a:endParaRPr lang="en-US" altLang="en-US" sz="2400">
              <a:solidFill>
                <a:srgbClr val="BA8C1C"/>
              </a:solidFill>
              <a:latin typeface="Menlo" panose="020B0609030804020204" pitchFamily="49" charset="0"/>
            </a:endParaRPr>
          </a:p>
        </p:txBody>
      </p:sp>
      <p:sp>
        <p:nvSpPr>
          <p:cNvPr id="63494" name="Rectangle 8">
            <a:extLst>
              <a:ext uri="{FF2B5EF4-FFF2-40B4-BE49-F238E27FC236}">
                <a16:creationId xmlns:a16="http://schemas.microsoft.com/office/drawing/2014/main" id="{0D661552-FB07-C430-72F0-5C65E0181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3906839"/>
            <a:ext cx="89154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</a:t>
            </a:r>
            <a:r>
              <a:rPr lang="en-US" altLang="en-US" sz="2000" b="1">
                <a:solidFill>
                  <a:srgbClr val="FF0000"/>
                </a:solidFill>
              </a:rPr>
              <a:t>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>
                <a:solidFill>
                  <a:srgbClr val="FF0000"/>
                </a:solidFill>
              </a:rPr>
              <a:t>"type":"sad","created_time":"2020-05-02T16:37:27+0000"}],"count":1}</a:t>
            </a:r>
          </a:p>
        </p:txBody>
      </p:sp>
      <p:sp>
        <p:nvSpPr>
          <p:cNvPr id="63495" name="TextBox 9">
            <a:extLst>
              <a:ext uri="{FF2B5EF4-FFF2-40B4-BE49-F238E27FC236}">
                <a16:creationId xmlns:a16="http://schemas.microsoft.com/office/drawing/2014/main" id="{B585CF0E-76BF-065A-5D83-7F4E3245F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1" y="4948238"/>
            <a:ext cx="1897063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Data </a:t>
            </a:r>
            <a:r>
              <a:rPr lang="en-US" altLang="en-US" sz="2400">
                <a:sym typeface="Wingdings" pitchFamily="2" charset="2"/>
              </a:rPr>
              <a:t> </a:t>
            </a:r>
            <a:r>
              <a:rPr lang="en-US" altLang="en-US" sz="2400"/>
              <a:t>array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Count </a:t>
            </a:r>
            <a:r>
              <a:rPr lang="en-US" altLang="en-US" sz="2400">
                <a:sym typeface="Wingdings" pitchFamily="2" charset="2"/>
              </a:rPr>
              <a:t> size</a:t>
            </a:r>
            <a:endParaRPr lang="en-US" altLang="en-US" sz="24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Date Placeholder 3">
            <a:extLst>
              <a:ext uri="{FF2B5EF4-FFF2-40B4-BE49-F238E27FC236}">
                <a16:creationId xmlns:a16="http://schemas.microsoft.com/office/drawing/2014/main" id="{B359310D-131D-BF70-E798-601A102676C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0FA4693-9EA0-434D-8F36-2C980936731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64514" name="Footer Placeholder 4">
            <a:extLst>
              <a:ext uri="{FF2B5EF4-FFF2-40B4-BE49-F238E27FC236}">
                <a16:creationId xmlns:a16="http://schemas.microsoft.com/office/drawing/2014/main" id="{01C01E2A-EDB7-8F8D-16DE-45D77F5022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4515" name="Slide Number Placeholder 5">
            <a:extLst>
              <a:ext uri="{FF2B5EF4-FFF2-40B4-BE49-F238E27FC236}">
                <a16:creationId xmlns:a16="http://schemas.microsoft.com/office/drawing/2014/main" id="{F7B56D3A-3079-0ACD-A1A3-828B23B5635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339FD4E-AFA2-1243-85AF-80CDCE190D42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48</a:t>
            </a:fld>
            <a:endParaRPr lang="en-US" altLang="en-US" sz="1400"/>
          </a:p>
        </p:txBody>
      </p:sp>
      <p:sp>
        <p:nvSpPr>
          <p:cNvPr id="64516" name="Rectangle 6">
            <a:extLst>
              <a:ext uri="{FF2B5EF4-FFF2-40B4-BE49-F238E27FC236}">
                <a16:creationId xmlns:a16="http://schemas.microsoft.com/office/drawing/2014/main" id="{90D7C187-D971-36A0-5D6D-2C8800864A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048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"type":"sad","created_time":"2020-05-02T16:37:27+0000"}],"count":1}</a:t>
            </a:r>
          </a:p>
        </p:txBody>
      </p:sp>
      <p:sp>
        <p:nvSpPr>
          <p:cNvPr id="64517" name="Rectangle 7">
            <a:extLst>
              <a:ext uri="{FF2B5EF4-FFF2-40B4-BE49-F238E27FC236}">
                <a16:creationId xmlns:a16="http://schemas.microsoft.com/office/drawing/2014/main" id="{F805B32E-1141-3F56-581F-2BC3D89778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2192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>
                <a:solidFill>
                  <a:srgbClr val="00B0F0"/>
                </a:solidFill>
              </a:rPr>
              <a:t>{"data":[{"avatar_name":"Peter","vsID":"1435196334234644184",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"type":"sad","created_time":"2020-05-02T16:37:27+0000"}],"count":1}</a:t>
            </a:r>
          </a:p>
        </p:txBody>
      </p:sp>
      <p:sp>
        <p:nvSpPr>
          <p:cNvPr id="64518" name="Rectangle 8">
            <a:extLst>
              <a:ext uri="{FF2B5EF4-FFF2-40B4-BE49-F238E27FC236}">
                <a16:creationId xmlns:a16="http://schemas.microsoft.com/office/drawing/2014/main" id="{D0515509-F4E0-138C-383B-BC00B08855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8650" y="2144714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reactions</a:t>
            </a:r>
            <a:r>
              <a:rPr lang="en-US" altLang="en-US" sz="2000"/>
              <a:t>":</a:t>
            </a:r>
            <a:r>
              <a:rPr lang="en-US" altLang="en-US" sz="2000" b="1">
                <a:solidFill>
                  <a:srgbClr val="FF0000"/>
                </a:solidFill>
              </a:rPr>
              <a:t>{</a:t>
            </a:r>
            <a:r>
              <a:rPr lang="en-US" altLang="en-US" sz="2000">
                <a:solidFill>
                  <a:srgbClr val="00B0F0"/>
                </a:solidFill>
              </a:rPr>
              <a:t>"</a:t>
            </a:r>
            <a:r>
              <a:rPr lang="en-US" altLang="en-US" sz="2000" b="1">
                <a:solidFill>
                  <a:srgbClr val="0070C0"/>
                </a:solidFill>
              </a:rPr>
              <a:t>data</a:t>
            </a:r>
            <a:r>
              <a:rPr lang="en-US" altLang="en-US" sz="2000">
                <a:solidFill>
                  <a:srgbClr val="00B0F0"/>
                </a:solidFill>
              </a:rPr>
              <a:t>":[{"avatar_name":"Peter","vsID":"1435196334234644184",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"type":"sad","created_time":"2020-05-02T16:37:27+0000"}],"</a:t>
            </a:r>
            <a:r>
              <a:rPr lang="en-US" altLang="en-US" sz="2000" b="1">
                <a:solidFill>
                  <a:srgbClr val="0070C0"/>
                </a:solidFill>
              </a:rPr>
              <a:t>count</a:t>
            </a:r>
            <a:r>
              <a:rPr lang="en-US" altLang="en-US" sz="2000">
                <a:solidFill>
                  <a:srgbClr val="00B0F0"/>
                </a:solidFill>
              </a:rPr>
              <a:t>":1</a:t>
            </a:r>
            <a:r>
              <a:rPr lang="en-US" altLang="en-US" sz="2000" b="1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64519" name="Rectangle 10">
            <a:extLst>
              <a:ext uri="{FF2B5EF4-FFF2-40B4-BE49-F238E27FC236}">
                <a16:creationId xmlns:a16="http://schemas.microsoft.com/office/drawing/2014/main" id="{1B0743AF-8DF1-8ECF-F100-590CA6B5EE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200401"/>
            <a:ext cx="86487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/>
              <a:t>"reactions":{"data":</a:t>
            </a:r>
            <a:r>
              <a:rPr lang="en-US" altLang="en-US" sz="2000" b="1">
                <a:solidFill>
                  <a:srgbClr val="FF0000"/>
                </a:solidFill>
              </a:rPr>
              <a:t>[</a:t>
            </a:r>
            <a:r>
              <a:rPr lang="en-US" altLang="en-US" sz="2000">
                <a:solidFill>
                  <a:srgbClr val="00B0F0"/>
                </a:solidFill>
              </a:rPr>
              <a:t>{"</a:t>
            </a:r>
            <a:r>
              <a:rPr lang="en-US" altLang="en-US" sz="2000" b="1">
                <a:solidFill>
                  <a:srgbClr val="7030A0"/>
                </a:solidFill>
              </a:rPr>
              <a:t>avatar_name</a:t>
            </a:r>
            <a:r>
              <a:rPr lang="en-US" altLang="en-US" sz="2000">
                <a:solidFill>
                  <a:srgbClr val="00B0F0"/>
                </a:solidFill>
              </a:rPr>
              <a:t>":"</a:t>
            </a:r>
            <a:r>
              <a:rPr lang="en-US" altLang="en-US" sz="2000">
                <a:solidFill>
                  <a:srgbClr val="FF9400"/>
                </a:solidFill>
              </a:rPr>
              <a:t>Peter</a:t>
            </a:r>
            <a:r>
              <a:rPr lang="en-US" altLang="en-US" sz="2000">
                <a:solidFill>
                  <a:srgbClr val="00B0F0"/>
                </a:solidFill>
              </a:rPr>
              <a:t>","</a:t>
            </a:r>
            <a:r>
              <a:rPr lang="en-US" altLang="en-US" sz="2000" b="1">
                <a:solidFill>
                  <a:srgbClr val="7030A0"/>
                </a:solidFill>
              </a:rPr>
              <a:t>vsID</a:t>
            </a:r>
            <a:r>
              <a:rPr lang="en-US" altLang="en-US" sz="2000">
                <a:solidFill>
                  <a:srgbClr val="00B0F0"/>
                </a:solidFill>
              </a:rPr>
              <a:t>":"</a:t>
            </a:r>
            <a:r>
              <a:rPr lang="en-US" altLang="en-US" sz="2000">
                <a:solidFill>
                  <a:srgbClr val="FF9400"/>
                </a:solidFill>
              </a:rPr>
              <a:t>1435196334234644184</a:t>
            </a:r>
            <a:r>
              <a:rPr lang="en-US" altLang="en-US" sz="2000">
                <a:solidFill>
                  <a:srgbClr val="00B0F0"/>
                </a:solidFill>
              </a:rPr>
              <a:t>",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B0F0"/>
                </a:solidFill>
              </a:rPr>
              <a:t>"</a:t>
            </a:r>
            <a:r>
              <a:rPr lang="en-US" altLang="en-US" sz="2000" b="1">
                <a:solidFill>
                  <a:srgbClr val="7030A0"/>
                </a:solidFill>
              </a:rPr>
              <a:t>type</a:t>
            </a:r>
            <a:r>
              <a:rPr lang="en-US" altLang="en-US" sz="2000">
                <a:solidFill>
                  <a:srgbClr val="00B0F0"/>
                </a:solidFill>
              </a:rPr>
              <a:t>":"</a:t>
            </a:r>
            <a:r>
              <a:rPr lang="en-US" altLang="en-US" sz="2000">
                <a:solidFill>
                  <a:srgbClr val="FF9400"/>
                </a:solidFill>
              </a:rPr>
              <a:t>sad</a:t>
            </a:r>
            <a:r>
              <a:rPr lang="en-US" altLang="en-US" sz="2000">
                <a:solidFill>
                  <a:srgbClr val="00B0F0"/>
                </a:solidFill>
              </a:rPr>
              <a:t>","</a:t>
            </a:r>
            <a:r>
              <a:rPr lang="en-US" altLang="en-US" sz="2000" b="1">
                <a:solidFill>
                  <a:srgbClr val="7030A0"/>
                </a:solidFill>
              </a:rPr>
              <a:t>created_time</a:t>
            </a:r>
            <a:r>
              <a:rPr lang="en-US" altLang="en-US" sz="2000">
                <a:solidFill>
                  <a:srgbClr val="00B0F0"/>
                </a:solidFill>
              </a:rPr>
              <a:t>":"</a:t>
            </a:r>
            <a:r>
              <a:rPr lang="en-US" altLang="en-US" sz="2000">
                <a:solidFill>
                  <a:srgbClr val="FF9400"/>
                </a:solidFill>
              </a:rPr>
              <a:t>2020-05-02T16:37:27+0000</a:t>
            </a:r>
            <a:r>
              <a:rPr lang="en-US" altLang="en-US" sz="2000">
                <a:solidFill>
                  <a:srgbClr val="00B0F0"/>
                </a:solidFill>
              </a:rPr>
              <a:t>"}</a:t>
            </a:r>
            <a:r>
              <a:rPr lang="en-US" altLang="en-US" sz="2000" b="1">
                <a:solidFill>
                  <a:srgbClr val="FF0000"/>
                </a:solidFill>
              </a:rPr>
              <a:t>]</a:t>
            </a:r>
            <a:r>
              <a:rPr lang="en-US" altLang="en-US" sz="2000"/>
              <a:t>,"count":1}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34FD67-9916-D748-9034-95F5FED5F2BE}"/>
              </a:ext>
            </a:extLst>
          </p:cNvPr>
          <p:cNvSpPr/>
          <p:nvPr/>
        </p:nvSpPr>
        <p:spPr>
          <a:xfrm>
            <a:off x="1676400" y="5486400"/>
            <a:ext cx="92202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Json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::Value 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["reactions"]["data"][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];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64521" name="Rectangle 13">
            <a:extLst>
              <a:ext uri="{FF2B5EF4-FFF2-40B4-BE49-F238E27FC236}">
                <a16:creationId xmlns:a16="http://schemas.microsoft.com/office/drawing/2014/main" id="{ABD290E6-F970-B24C-DE17-F7ABD70C3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4875214"/>
            <a:ext cx="92202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rgbClr val="00B050"/>
                </a:solidFill>
                <a:latin typeface="Menlo" panose="020B0609030804020204" pitchFamily="49" charset="0"/>
              </a:rPr>
              <a:t>Json::Value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24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240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en-US" sz="2400" b="1">
                <a:solidFill>
                  <a:schemeClr val="tx2"/>
                </a:solidFill>
                <a:latin typeface="Menlo" panose="020B0609030804020204" pitchFamily="49" charset="0"/>
              </a:rPr>
              <a:t>myv["reactions"]["data"]</a:t>
            </a:r>
            <a:r>
              <a:rPr lang="en-US" altLang="en-US" sz="2400" b="1">
                <a:solidFill>
                  <a:srgbClr val="FF0000"/>
                </a:solidFill>
                <a:latin typeface="Menlo" panose="020B0609030804020204" pitchFamily="49" charset="0"/>
              </a:rPr>
              <a:t>[0]</a:t>
            </a:r>
            <a:r>
              <a:rPr lang="en-US" altLang="en-US" sz="2400" b="1">
                <a:latin typeface="Menlo" panose="020B0609030804020204" pitchFamily="49" charset="0"/>
              </a:rPr>
              <a:t>;</a:t>
            </a:r>
            <a:endParaRPr lang="en-US" altLang="en-US" sz="2400"/>
          </a:p>
        </p:txBody>
      </p:sp>
      <p:cxnSp>
        <p:nvCxnSpPr>
          <p:cNvPr id="64522" name="Straight Arrow Connector 14">
            <a:extLst>
              <a:ext uri="{FF2B5EF4-FFF2-40B4-BE49-F238E27FC236}">
                <a16:creationId xmlns:a16="http://schemas.microsoft.com/office/drawing/2014/main" id="{A11BC15B-4714-5CB4-4A60-B78AEB19C2BF}"/>
              </a:ext>
            </a:extLst>
          </p:cNvPr>
          <p:cNvCxnSpPr>
            <a:cxnSpLocks/>
          </p:cNvCxnSpPr>
          <p:nvPr/>
        </p:nvCxnSpPr>
        <p:spPr bwMode="auto">
          <a:xfrm flipH="1">
            <a:off x="4267200" y="3908426"/>
            <a:ext cx="762000" cy="1082675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Date Placeholder 3">
            <a:extLst>
              <a:ext uri="{FF2B5EF4-FFF2-40B4-BE49-F238E27FC236}">
                <a16:creationId xmlns:a16="http://schemas.microsoft.com/office/drawing/2014/main" id="{1AA483FC-731A-B560-DD3B-D1C71F90F29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FEDF9FA-D97F-B14C-B898-C4D900685D55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65538" name="Footer Placeholder 4">
            <a:extLst>
              <a:ext uri="{FF2B5EF4-FFF2-40B4-BE49-F238E27FC236}">
                <a16:creationId xmlns:a16="http://schemas.microsoft.com/office/drawing/2014/main" id="{ABF91E85-2870-8288-47CB-33281BAC708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5539" name="Slide Number Placeholder 5">
            <a:extLst>
              <a:ext uri="{FF2B5EF4-FFF2-40B4-BE49-F238E27FC236}">
                <a16:creationId xmlns:a16="http://schemas.microsoft.com/office/drawing/2014/main" id="{1C2A18C6-5B4E-7A36-D7FB-D448DDAD38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3A248AD-9E27-5C4E-8400-517C2EA7765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49</a:t>
            </a:fld>
            <a:endParaRPr lang="en-US" alt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917F51-52D6-F04D-9F14-75736913B015}"/>
              </a:ext>
            </a:extLst>
          </p:cNvPr>
          <p:cNvSpPr/>
          <p:nvPr/>
        </p:nvSpPr>
        <p:spPr>
          <a:xfrm>
            <a:off x="1371600" y="381000"/>
            <a:ext cx="8915400" cy="56324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if ((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() &gt; 0)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for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0;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&lt;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Json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::Value 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b="1" dirty="0" err="1">
                <a:solidFill>
                  <a:srgbClr val="C00000"/>
                </a:solidFill>
                <a:latin typeface="Menlo" panose="020B0609030804020204" pitchFamily="49" charset="0"/>
              </a:rPr>
              <a:t>myv</a:t>
            </a:r>
            <a:r>
              <a:rPr lang="en-US" b="1" dirty="0">
                <a:solidFill>
                  <a:srgbClr val="C00000"/>
                </a:solidFill>
                <a:latin typeface="Menlo" panose="020B0609030804020204" pitchFamily="49" charset="0"/>
              </a:rPr>
              <a:t>["reactions"]["data"][</a:t>
            </a:r>
            <a:r>
              <a:rPr lang="en-US" b="1" dirty="0" err="1">
                <a:solidFill>
                  <a:srgbClr val="C00000"/>
                </a:solidFill>
                <a:latin typeface="Menlo" panose="020B0609030804020204" pitchFamily="49" charset="0"/>
              </a:rPr>
              <a:t>i</a:t>
            </a:r>
            <a:r>
              <a:rPr lang="en-US" b="1" dirty="0">
                <a:solidFill>
                  <a:srgbClr val="C00000"/>
                </a:solidFill>
                <a:latin typeface="Menlo" panose="020B0609030804020204" pitchFamily="49" charset="0"/>
              </a:rPr>
              <a:t>]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Person *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 new Person((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 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react_ctime_ptr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myGet_time_from_cstr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    (((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c_str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</a:t>
            </a:r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Reaction *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new Reaction(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react_ctime_ptr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vec_reactions.push_back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my_post.reactions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&amp;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379FCF4-88AA-2C4F-94DF-C1860A4D8741}"/>
              </a:ext>
            </a:extLst>
          </p:cNvPr>
          <p:cNvSpPr/>
          <p:nvPr/>
        </p:nvSpPr>
        <p:spPr>
          <a:xfrm>
            <a:off x="277091" y="201887"/>
            <a:ext cx="9781309" cy="67403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  "discount" : 0.75,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"expiration" : "2020-06-36T18:34:24+0000",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"from"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: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"core" : { "</a:t>
            </a:r>
            <a:r>
              <a:rPr lang="en-US" sz="1600" dirty="0" err="1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owner_vsID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8177752121943525221986898990725294075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"store" : "Nugget Market”,</a:t>
            </a:r>
          </a:p>
          <a:p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56307055845342264413621510222129994875</a:t>
            </a:r>
            <a:r>
              <a:rPr lang="en-US" sz="1600" dirty="0">
                <a:solidFill>
                  <a:srgbClr val="7030A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"issued" : "2020-06-29T18:34:24+0000",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"message" : "beer 25% off",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"product" : 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"brand" : "Beck's",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grp_id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”13504",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"name" : "Beck's Dark Beer - 12 </a:t>
            </a:r>
            <a:r>
              <a:rPr lang="en-US" sz="1600" dirty="0" err="1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Pk</a:t>
            </a:r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"upc14" : "00082488124003"</a:t>
            </a:r>
          </a:p>
          <a:p>
            <a:r>
              <a:rPr lang="en-US" sz="1600" dirty="0">
                <a:solidFill>
                  <a:srgbClr val="00B05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"subject" : "coupon",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"to"</a:t>
            </a:r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: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-US" sz="1600" dirty="0" err="1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avatar_name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”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Felix Wu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"core" : { "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owner_vsID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112638136365359060811666331781839957994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 },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    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-US" sz="1600" dirty="0" err="1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vsID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 : "</a:t>
            </a:r>
            <a:r>
              <a:rPr lang="en-US" sz="16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19001943559317188636759421571670037357</a:t>
            </a:r>
            <a:r>
              <a:rPr lang="en-US" sz="1600" dirty="0">
                <a:solidFill>
                  <a:srgbClr val="FF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}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01C70B-094E-544C-90C1-556E5E093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3472" y="1197858"/>
            <a:ext cx="2145748" cy="904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B3E331-9E26-EE41-AA6A-F1F464751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280" y="4929493"/>
            <a:ext cx="1159659" cy="1389820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15FE4A-C7C6-AF4B-B023-D2FECF4C4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07/01/2020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D99B00C-8D5D-5E42-9E21-D5AE2400C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SCSE Online Meeting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39DC4C-214E-254C-AE90-7590A5DDC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400" y="2716015"/>
            <a:ext cx="1534392" cy="185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514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Date Placeholder 3">
            <a:extLst>
              <a:ext uri="{FF2B5EF4-FFF2-40B4-BE49-F238E27FC236}">
                <a16:creationId xmlns:a16="http://schemas.microsoft.com/office/drawing/2014/main" id="{F14434EB-A5B1-AB66-80EF-24B164363D8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AB79CD9-49F9-C440-ACD3-6238C6D4A58B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66562" name="Footer Placeholder 4">
            <a:extLst>
              <a:ext uri="{FF2B5EF4-FFF2-40B4-BE49-F238E27FC236}">
                <a16:creationId xmlns:a16="http://schemas.microsoft.com/office/drawing/2014/main" id="{3AF4B6AA-1943-8FF0-9625-35BCC2B3BD6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6563" name="Slide Number Placeholder 5">
            <a:extLst>
              <a:ext uri="{FF2B5EF4-FFF2-40B4-BE49-F238E27FC236}">
                <a16:creationId xmlns:a16="http://schemas.microsoft.com/office/drawing/2014/main" id="{7BDD7854-91CC-058C-A576-5DDDE9DDA41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348ABD2-EB08-9F41-B5F5-D5208BCA368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50</a:t>
            </a:fld>
            <a:endParaRPr lang="en-US" altLang="en-US" sz="1400"/>
          </a:p>
        </p:txBody>
      </p:sp>
      <p:sp>
        <p:nvSpPr>
          <p:cNvPr id="66564" name="Rectangle 6">
            <a:extLst>
              <a:ext uri="{FF2B5EF4-FFF2-40B4-BE49-F238E27FC236}">
                <a16:creationId xmlns:a16="http://schemas.microsoft.com/office/drawing/2014/main" id="{47B8ED35-D413-A6F7-5588-47A77FADC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4500" y="2667000"/>
            <a:ext cx="8763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Menlo" panose="020B0609030804020204" pitchFamily="49" charset="0"/>
              </a:rPr>
              <a:t>(</a:t>
            </a:r>
            <a:r>
              <a:rPr lang="en-US" altLang="en-US" sz="20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20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2000">
                <a:solidFill>
                  <a:srgbClr val="000000"/>
                </a:solidFill>
                <a:latin typeface="Menlo" panose="020B0609030804020204" pitchFamily="49" charset="0"/>
              </a:rPr>
              <a:t>"]).asString()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>
              <a:solidFill>
                <a:srgbClr val="C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Menlo" panose="020B0609030804020204" pitchFamily="49" charset="0"/>
              </a:rPr>
              <a:t>(</a:t>
            </a:r>
            <a:r>
              <a:rPr lang="en-US" altLang="en-US" sz="2000" b="1">
                <a:solidFill>
                  <a:srgbClr val="00B0F0"/>
                </a:solidFill>
                <a:latin typeface="Menlo" panose="020B0609030804020204" pitchFamily="49" charset="0"/>
              </a:rPr>
              <a:t>myv</a:t>
            </a:r>
            <a:r>
              <a:rPr lang="en-US" altLang="en-US" sz="2000">
                <a:latin typeface="Menlo" panose="020B0609030804020204" pitchFamily="49" charset="0"/>
              </a:rPr>
              <a:t>["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reactions</a:t>
            </a:r>
            <a:r>
              <a:rPr lang="en-US" altLang="en-US" sz="2000">
                <a:latin typeface="Menlo" panose="020B0609030804020204" pitchFamily="49" charset="0"/>
              </a:rPr>
              <a:t>"]["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data</a:t>
            </a:r>
            <a:r>
              <a:rPr lang="en-US" altLang="en-US" sz="2000">
                <a:latin typeface="Menlo" panose="020B0609030804020204" pitchFamily="49" charset="0"/>
              </a:rPr>
              <a:t>"][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i</a:t>
            </a:r>
            <a:r>
              <a:rPr lang="en-US" altLang="en-US" sz="2000">
                <a:latin typeface="Menlo" panose="020B0609030804020204" pitchFamily="49" charset="0"/>
              </a:rPr>
              <a:t>]["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2000">
                <a:latin typeface="Menlo" panose="020B0609030804020204" pitchFamily="49" charset="0"/>
              </a:rPr>
              <a:t>"]).asString()</a:t>
            </a:r>
            <a:endParaRPr lang="en-US" altLang="en-US" sz="2000"/>
          </a:p>
        </p:txBody>
      </p:sp>
      <p:sp>
        <p:nvSpPr>
          <p:cNvPr id="66565" name="Rectangle 6">
            <a:extLst>
              <a:ext uri="{FF2B5EF4-FFF2-40B4-BE49-F238E27FC236}">
                <a16:creationId xmlns:a16="http://schemas.microsoft.com/office/drawing/2014/main" id="{48525835-2472-DC4B-A93E-D8C7756214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4500" y="609600"/>
            <a:ext cx="8763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Menlo" panose="020B0609030804020204" pitchFamily="49" charset="0"/>
              </a:rPr>
              <a:t>(</a:t>
            </a:r>
            <a:r>
              <a:rPr lang="en-US" altLang="en-US" sz="20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20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2000">
                <a:solidFill>
                  <a:srgbClr val="000000"/>
                </a:solidFill>
                <a:latin typeface="Menlo" panose="020B0609030804020204" pitchFamily="49" charset="0"/>
              </a:rPr>
              <a:t>"]).asString()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>
              <a:solidFill>
                <a:srgbClr val="C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latin typeface="Menlo" panose="020B0609030804020204" pitchFamily="49" charset="0"/>
              </a:rPr>
              <a:t>(</a:t>
            </a:r>
            <a:r>
              <a:rPr lang="en-US" altLang="en-US" sz="2000" b="1">
                <a:solidFill>
                  <a:srgbClr val="00B0F0"/>
                </a:solidFill>
                <a:latin typeface="Menlo" panose="020B0609030804020204" pitchFamily="49" charset="0"/>
              </a:rPr>
              <a:t>myv</a:t>
            </a:r>
            <a:r>
              <a:rPr lang="en-US" altLang="en-US" sz="2000">
                <a:latin typeface="Menlo" panose="020B0609030804020204" pitchFamily="49" charset="0"/>
              </a:rPr>
              <a:t>["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reactions</a:t>
            </a:r>
            <a:r>
              <a:rPr lang="en-US" altLang="en-US" sz="2000">
                <a:latin typeface="Menlo" panose="020B0609030804020204" pitchFamily="49" charset="0"/>
              </a:rPr>
              <a:t>"]["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data</a:t>
            </a:r>
            <a:r>
              <a:rPr lang="en-US" altLang="en-US" sz="2000">
                <a:latin typeface="Menlo" panose="020B0609030804020204" pitchFamily="49" charset="0"/>
              </a:rPr>
              <a:t>"][</a:t>
            </a:r>
            <a:r>
              <a:rPr lang="en-US" altLang="en-US" sz="2000" b="1">
                <a:solidFill>
                  <a:srgbClr val="C00000"/>
                </a:solidFill>
                <a:latin typeface="Menlo" panose="020B0609030804020204" pitchFamily="49" charset="0"/>
              </a:rPr>
              <a:t>i</a:t>
            </a:r>
            <a:r>
              <a:rPr lang="en-US" altLang="en-US" sz="2000">
                <a:latin typeface="Menlo" panose="020B0609030804020204" pitchFamily="49" charset="0"/>
              </a:rPr>
              <a:t>]["</a:t>
            </a:r>
            <a:r>
              <a:rPr lang="en-US" altLang="en-US" sz="20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2000">
                <a:latin typeface="Menlo" panose="020B0609030804020204" pitchFamily="49" charset="0"/>
              </a:rPr>
              <a:t>"]).asString()</a:t>
            </a:r>
            <a:endParaRPr lang="en-US" altLang="en-US" sz="2000"/>
          </a:p>
        </p:txBody>
      </p:sp>
      <p:sp>
        <p:nvSpPr>
          <p:cNvPr id="66566" name="TextBox 1">
            <a:extLst>
              <a:ext uri="{FF2B5EF4-FFF2-40B4-BE49-F238E27FC236}">
                <a16:creationId xmlns:a16="http://schemas.microsoft.com/office/drawing/2014/main" id="{6251D42E-CEB8-E675-03D8-BC6BF11281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4162425"/>
            <a:ext cx="7856538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Indent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Understand reference implementation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Understand JSON C++ programming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Seg-fault or any kind of problem </a:t>
            </a:r>
            <a:r>
              <a:rPr lang="en-US" altLang="en-US" sz="2400">
                <a:sym typeface="Wingdings" pitchFamily="2" charset="2"/>
              </a:rPr>
              <a:t> first step is locate the bug</a:t>
            </a:r>
            <a:endParaRPr lang="en-US" altLang="en-US" sz="24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Date Placeholder 3">
            <a:extLst>
              <a:ext uri="{FF2B5EF4-FFF2-40B4-BE49-F238E27FC236}">
                <a16:creationId xmlns:a16="http://schemas.microsoft.com/office/drawing/2014/main" id="{258485FF-ED6D-2D34-C173-41EFB6601BC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8A77EDE-C9B0-D747-86CC-4E7A848EE2B7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67586" name="Footer Placeholder 4">
            <a:extLst>
              <a:ext uri="{FF2B5EF4-FFF2-40B4-BE49-F238E27FC236}">
                <a16:creationId xmlns:a16="http://schemas.microsoft.com/office/drawing/2014/main" id="{DDECDB24-6E5C-610F-C078-80592B54C70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7587" name="Slide Number Placeholder 5">
            <a:extLst>
              <a:ext uri="{FF2B5EF4-FFF2-40B4-BE49-F238E27FC236}">
                <a16:creationId xmlns:a16="http://schemas.microsoft.com/office/drawing/2014/main" id="{E9D8E591-4F77-8F4C-2CBA-EDD8A279572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C6AA805-5760-FF4A-A26C-9AFF9BBF467E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51</a:t>
            </a:fld>
            <a:endParaRPr lang="en-US" alt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917F51-52D6-F04D-9F14-75736913B015}"/>
              </a:ext>
            </a:extLst>
          </p:cNvPr>
          <p:cNvSpPr/>
          <p:nvPr/>
        </p:nvSpPr>
        <p:spPr>
          <a:xfrm>
            <a:off x="1371600" y="381000"/>
            <a:ext cx="8915400" cy="56324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if ((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() &gt; 0)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for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0;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&lt;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Json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::Value 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["reactions"]["data"][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Person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 new Person((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 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myGet_time_from_cstr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    (((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c_str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</a:t>
            </a:r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 </a:t>
            </a:r>
            <a:r>
              <a:rPr lang="en-US" b="1" dirty="0" err="1">
                <a:solidFill>
                  <a:srgbClr val="FF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new 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vec_reactions.push_back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my_post.reactions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&amp;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  <p:sp>
        <p:nvSpPr>
          <p:cNvPr id="67589" name="Rounded Rectangle 1">
            <a:extLst>
              <a:ext uri="{FF2B5EF4-FFF2-40B4-BE49-F238E27FC236}">
                <a16:creationId xmlns:a16="http://schemas.microsoft.com/office/drawing/2014/main" id="{CFC6B6FB-2E9A-3641-0693-B0B127C978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3962400"/>
            <a:ext cx="6858000" cy="8382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Date Placeholder 3">
            <a:extLst>
              <a:ext uri="{FF2B5EF4-FFF2-40B4-BE49-F238E27FC236}">
                <a16:creationId xmlns:a16="http://schemas.microsoft.com/office/drawing/2014/main" id="{35A957DF-DAC6-D4D4-A227-56D2DAFF185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A8018E6-FA9A-D546-B333-4BDF0F45CFA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68610" name="Footer Placeholder 4">
            <a:extLst>
              <a:ext uri="{FF2B5EF4-FFF2-40B4-BE49-F238E27FC236}">
                <a16:creationId xmlns:a16="http://schemas.microsoft.com/office/drawing/2014/main" id="{45BC44AD-D080-1DC8-F89C-472346AFF0A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8611" name="Slide Number Placeholder 5">
            <a:extLst>
              <a:ext uri="{FF2B5EF4-FFF2-40B4-BE49-F238E27FC236}">
                <a16:creationId xmlns:a16="http://schemas.microsoft.com/office/drawing/2014/main" id="{27F427C6-FE03-2CF5-A510-89739B48B1F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C9477A3-1CF9-1146-A6C2-F23116928A9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52</a:t>
            </a:fld>
            <a:endParaRPr lang="en-US" alt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917F51-52D6-F04D-9F14-75736913B015}"/>
              </a:ext>
            </a:extLst>
          </p:cNvPr>
          <p:cNvSpPr/>
          <p:nvPr/>
        </p:nvSpPr>
        <p:spPr>
          <a:xfrm>
            <a:off x="1371600" y="381000"/>
            <a:ext cx="8915400" cy="56324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if ((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() &gt; 0)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for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0;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&lt;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Json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::Value 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["reactions"]["data"][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Person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 new Person((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 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myGet_time_from_cstr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    (((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c_str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</a:t>
            </a:r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 </a:t>
            </a:r>
            <a:r>
              <a:rPr lang="en-US" b="1" dirty="0" err="1">
                <a:solidFill>
                  <a:srgbClr val="FF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new 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vec_reactions.push_back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my_post.reactions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&amp;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  <p:sp>
        <p:nvSpPr>
          <p:cNvPr id="68613" name="Rounded Rectangle 1">
            <a:extLst>
              <a:ext uri="{FF2B5EF4-FFF2-40B4-BE49-F238E27FC236}">
                <a16:creationId xmlns:a16="http://schemas.microsoft.com/office/drawing/2014/main" id="{F7A3D6D3-3038-2C0C-EF85-536F838E0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3962400"/>
            <a:ext cx="6858000" cy="8382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68614" name="Rounded Rectangle 7">
            <a:extLst>
              <a:ext uri="{FF2B5EF4-FFF2-40B4-BE49-F238E27FC236}">
                <a16:creationId xmlns:a16="http://schemas.microsoft.com/office/drawing/2014/main" id="{19FDAA7B-366A-7CFB-337D-D4A2563E0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4800600"/>
            <a:ext cx="6858000" cy="3048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Date Placeholder 3">
            <a:extLst>
              <a:ext uri="{FF2B5EF4-FFF2-40B4-BE49-F238E27FC236}">
                <a16:creationId xmlns:a16="http://schemas.microsoft.com/office/drawing/2014/main" id="{36902C6E-83E7-B453-80D9-C353D23EDAF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CEC8D2E-9026-AE49-B9B3-FC146201B207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69634" name="Footer Placeholder 4">
            <a:extLst>
              <a:ext uri="{FF2B5EF4-FFF2-40B4-BE49-F238E27FC236}">
                <a16:creationId xmlns:a16="http://schemas.microsoft.com/office/drawing/2014/main" id="{1B1590FA-7557-AF8C-F503-3374B4F7E39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69635" name="Slide Number Placeholder 5">
            <a:extLst>
              <a:ext uri="{FF2B5EF4-FFF2-40B4-BE49-F238E27FC236}">
                <a16:creationId xmlns:a16="http://schemas.microsoft.com/office/drawing/2014/main" id="{9D55CBF0-E41E-ED8D-1CC8-A83FEB11FD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E09B807-8250-A143-8C0E-7BE141CF0AEF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53</a:t>
            </a:fld>
            <a:endParaRPr lang="en-US" alt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917F51-52D6-F04D-9F14-75736913B015}"/>
              </a:ext>
            </a:extLst>
          </p:cNvPr>
          <p:cNvSpPr/>
          <p:nvPr/>
        </p:nvSpPr>
        <p:spPr>
          <a:xfrm>
            <a:off x="1371600" y="381000"/>
            <a:ext cx="8915400" cy="56324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// "reactions"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</a:t>
            </a:r>
            <a:r>
              <a:rPr lang="en-US" b="1" dirty="0" err="1">
                <a:solidFill>
                  <a:srgbClr val="FF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if ((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chemeClr val="accent4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chemeClr val="accent4"/>
                </a:solidFill>
                <a:latin typeface="Menlo" panose="020B0609030804020204" pitchFamily="49" charset="0"/>
              </a:rPr>
              <a:t>() &gt; 0)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for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0;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&lt;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["reactions"]["count"]).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asInt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();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Json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::Value 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["reactions"]["data"][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Person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 new Person((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 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myGet_time_from_cstr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    (((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 err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c_str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());</a:t>
            </a:r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* </a:t>
            </a:r>
            <a:r>
              <a:rPr lang="en-US" dirty="0" err="1">
                <a:solidFill>
                  <a:srgbClr val="0070C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70C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</a:rPr>
              <a:t>new Reaction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b="1" dirty="0" err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b="1" dirty="0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"].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asString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(),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react_p_ptr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b="1" dirty="0" err="1">
                <a:solidFill>
                  <a:srgbClr val="0070C0"/>
                </a:solidFill>
                <a:latin typeface="Menlo" panose="020B0609030804020204" pitchFamily="49" charset="0"/>
              </a:rPr>
              <a:t>react_ctime_ptr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  </a:t>
            </a:r>
            <a:r>
              <a:rPr lang="en-US" b="1" dirty="0" err="1">
                <a:solidFill>
                  <a:srgbClr val="FF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.push_back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react_ptr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b="1" dirty="0" err="1">
                <a:solidFill>
                  <a:srgbClr val="C00000"/>
                </a:solidFill>
                <a:latin typeface="Menlo" panose="020B0609030804020204" pitchFamily="49" charset="0"/>
              </a:rPr>
              <a:t>my_post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.reactions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&amp;</a:t>
            </a:r>
            <a:r>
              <a:rPr lang="en-US" b="1" dirty="0" err="1">
                <a:solidFill>
                  <a:srgbClr val="FF0000"/>
                </a:solidFill>
                <a:latin typeface="Menlo" panose="020B0609030804020204" pitchFamily="49" charset="0"/>
              </a:rPr>
              <a:t>vec_reactions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defRPr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  <p:sp>
        <p:nvSpPr>
          <p:cNvPr id="69637" name="Rounded Rectangle 1">
            <a:extLst>
              <a:ext uri="{FF2B5EF4-FFF2-40B4-BE49-F238E27FC236}">
                <a16:creationId xmlns:a16="http://schemas.microsoft.com/office/drawing/2014/main" id="{DBE364B9-6B03-99E5-079C-4087F6FB9A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3962400"/>
            <a:ext cx="6858000" cy="8382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69638" name="Rounded Rectangle 7">
            <a:extLst>
              <a:ext uri="{FF2B5EF4-FFF2-40B4-BE49-F238E27FC236}">
                <a16:creationId xmlns:a16="http://schemas.microsoft.com/office/drawing/2014/main" id="{3D179144-3240-E642-8025-410C368A82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4800600"/>
            <a:ext cx="6858000" cy="3048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69639" name="Rounded Rectangle 8">
            <a:extLst>
              <a:ext uri="{FF2B5EF4-FFF2-40B4-BE49-F238E27FC236}">
                <a16:creationId xmlns:a16="http://schemas.microsoft.com/office/drawing/2014/main" id="{9FF21CEC-A0B6-51F5-8E06-5CE1801DF5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1371600"/>
            <a:ext cx="8229600" cy="3962400"/>
          </a:xfrm>
          <a:prstGeom prst="roundRect">
            <a:avLst>
              <a:gd name="adj" fmla="val 8681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Date Placeholder 3">
            <a:extLst>
              <a:ext uri="{FF2B5EF4-FFF2-40B4-BE49-F238E27FC236}">
                <a16:creationId xmlns:a16="http://schemas.microsoft.com/office/drawing/2014/main" id="{1715DD2F-21BB-60CB-5E30-34526769053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0E68A57-2688-2D4C-86DF-1AD9E866A7AE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70658" name="Footer Placeholder 4">
            <a:extLst>
              <a:ext uri="{FF2B5EF4-FFF2-40B4-BE49-F238E27FC236}">
                <a16:creationId xmlns:a16="http://schemas.microsoft.com/office/drawing/2014/main" id="{9FE4C50F-5EC7-F760-E82D-000870CB749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0659" name="Slide Number Placeholder 5">
            <a:extLst>
              <a:ext uri="{FF2B5EF4-FFF2-40B4-BE49-F238E27FC236}">
                <a16:creationId xmlns:a16="http://schemas.microsoft.com/office/drawing/2014/main" id="{5F9AA1B4-065A-C56B-95FB-B9D046DAF39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2F80742-695A-904E-9E57-5697423D517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54</a:t>
            </a:fld>
            <a:endParaRPr lang="en-US" altLang="en-US" sz="1400"/>
          </a:p>
        </p:txBody>
      </p:sp>
      <p:pic>
        <p:nvPicPr>
          <p:cNvPr id="70660" name="Picture 7">
            <a:extLst>
              <a:ext uri="{FF2B5EF4-FFF2-40B4-BE49-F238E27FC236}">
                <a16:creationId xmlns:a16="http://schemas.microsoft.com/office/drawing/2014/main" id="{B3F454E3-9FBC-6E41-2C13-232D29E65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1" y="0"/>
            <a:ext cx="66913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61" name="Rounded Rectangle 8">
            <a:extLst>
              <a:ext uri="{FF2B5EF4-FFF2-40B4-BE49-F238E27FC236}">
                <a16:creationId xmlns:a16="http://schemas.microsoft.com/office/drawing/2014/main" id="{069E7B37-714D-A398-07CF-131CCFA7FC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1447800"/>
            <a:ext cx="5638800" cy="4267200"/>
          </a:xfrm>
          <a:prstGeom prst="roundRect">
            <a:avLst>
              <a:gd name="adj" fmla="val 4833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Date Placeholder 3">
            <a:extLst>
              <a:ext uri="{FF2B5EF4-FFF2-40B4-BE49-F238E27FC236}">
                <a16:creationId xmlns:a16="http://schemas.microsoft.com/office/drawing/2014/main" id="{07872436-45BD-2EA1-FCA8-2660991CF6F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572FAD9-3574-C34B-86FE-676EAA708295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71682" name="Footer Placeholder 4">
            <a:extLst>
              <a:ext uri="{FF2B5EF4-FFF2-40B4-BE49-F238E27FC236}">
                <a16:creationId xmlns:a16="http://schemas.microsoft.com/office/drawing/2014/main" id="{85E2D279-0F10-D6FB-2AFE-F09788DBA8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1683" name="Slide Number Placeholder 5">
            <a:extLst>
              <a:ext uri="{FF2B5EF4-FFF2-40B4-BE49-F238E27FC236}">
                <a16:creationId xmlns:a16="http://schemas.microsoft.com/office/drawing/2014/main" id="{90D5BFA5-5B21-2D07-C886-7D648CF1C26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6801C11-E884-6548-90DB-F7A2F5B49357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55</a:t>
            </a:fld>
            <a:endParaRPr lang="en-US" altLang="en-US" sz="1400"/>
          </a:p>
        </p:txBody>
      </p:sp>
      <p:pic>
        <p:nvPicPr>
          <p:cNvPr id="71684" name="Picture 7">
            <a:extLst>
              <a:ext uri="{FF2B5EF4-FFF2-40B4-BE49-F238E27FC236}">
                <a16:creationId xmlns:a16="http://schemas.microsoft.com/office/drawing/2014/main" id="{D87AEF2F-8C91-1E46-32C5-5B1BBF606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76" y="0"/>
            <a:ext cx="66913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5" name="Rounded Rectangle 6">
            <a:extLst>
              <a:ext uri="{FF2B5EF4-FFF2-40B4-BE49-F238E27FC236}">
                <a16:creationId xmlns:a16="http://schemas.microsoft.com/office/drawing/2014/main" id="{91C513A0-3A1F-53A4-E63C-9BF7A6ADF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6203950"/>
            <a:ext cx="3352800" cy="349250"/>
          </a:xfrm>
          <a:prstGeom prst="roundRect">
            <a:avLst>
              <a:gd name="adj" fmla="val 8681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5372A-7F37-D045-B98A-73BC65600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304800"/>
            <a:ext cx="6324600" cy="6858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err="1"/>
              <a:t>dumpJ</a:t>
            </a:r>
            <a:r>
              <a:rPr lang="en-US" dirty="0"/>
              <a:t>()</a:t>
            </a:r>
          </a:p>
        </p:txBody>
      </p:sp>
      <p:sp>
        <p:nvSpPr>
          <p:cNvPr id="72706" name="Content Placeholder 2">
            <a:extLst>
              <a:ext uri="{FF2B5EF4-FFF2-40B4-BE49-F238E27FC236}">
                <a16:creationId xmlns:a16="http://schemas.microsoft.com/office/drawing/2014/main" id="{582E6076-F23D-00B9-255A-29F03B22200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11430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Get the Json::Value representation from the C++ objects</a:t>
            </a:r>
          </a:p>
        </p:txBody>
      </p:sp>
      <p:sp>
        <p:nvSpPr>
          <p:cNvPr id="72707" name="Date Placeholder 3">
            <a:extLst>
              <a:ext uri="{FF2B5EF4-FFF2-40B4-BE49-F238E27FC236}">
                <a16:creationId xmlns:a16="http://schemas.microsoft.com/office/drawing/2014/main" id="{299EE8A6-FDAB-3E85-65F3-1E29C163533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C36DDEF-F835-9740-92B4-2CF94A676EB0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72708" name="Footer Placeholder 4">
            <a:extLst>
              <a:ext uri="{FF2B5EF4-FFF2-40B4-BE49-F238E27FC236}">
                <a16:creationId xmlns:a16="http://schemas.microsoft.com/office/drawing/2014/main" id="{26339451-3B6E-84FF-F5EC-6938E802916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2709" name="Slide Number Placeholder 5">
            <a:extLst>
              <a:ext uri="{FF2B5EF4-FFF2-40B4-BE49-F238E27FC236}">
                <a16:creationId xmlns:a16="http://schemas.microsoft.com/office/drawing/2014/main" id="{96C3F6C6-F067-FAD5-8DBE-C8CD207EB3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FBC9D7A-947D-C64B-86E4-92FC35D2163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56</a:t>
            </a:fld>
            <a:endParaRPr lang="en-US" alt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1CC5B40-47F3-9A4E-B9A0-076A21CDCA4C}"/>
              </a:ext>
            </a:extLst>
          </p:cNvPr>
          <p:cNvSpPr txBox="1">
            <a:spLocks/>
          </p:cNvSpPr>
          <p:nvPr/>
        </p:nvSpPr>
        <p:spPr bwMode="auto">
          <a:xfrm>
            <a:off x="2895600" y="4094163"/>
            <a:ext cx="2590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pitchFamily="1" charset="0"/>
              </a:defRPr>
            </a:lvl9pPr>
          </a:lstStyle>
          <a:p>
            <a:pPr>
              <a:defRPr/>
            </a:pPr>
            <a:r>
              <a:rPr lang="en-US" sz="2400" kern="0"/>
              <a:t>base_input.json</a:t>
            </a:r>
            <a:endParaRPr lang="en-US" sz="2400" kern="0" dirty="0"/>
          </a:p>
        </p:txBody>
      </p:sp>
      <p:sp>
        <p:nvSpPr>
          <p:cNvPr id="72711" name="Left-Right Arrow 7">
            <a:extLst>
              <a:ext uri="{FF2B5EF4-FFF2-40B4-BE49-F238E27FC236}">
                <a16:creationId xmlns:a16="http://schemas.microsoft.com/office/drawing/2014/main" id="{49D83768-D7F7-769B-55BA-9F82A73CA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7826" y="3978276"/>
            <a:ext cx="3044825" cy="841375"/>
          </a:xfrm>
          <a:prstGeom prst="leftRightArrow">
            <a:avLst>
              <a:gd name="adj1" fmla="val 50000"/>
              <a:gd name="adj2" fmla="val 49977"/>
            </a:avLst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chemeClr val="bg1"/>
                </a:solidFill>
              </a:rPr>
              <a:t>JSON</a:t>
            </a:r>
            <a:r>
              <a:rPr lang="en-US" altLang="en-US" sz="2400">
                <a:solidFill>
                  <a:schemeClr val="bg1"/>
                </a:solidFill>
                <a:sym typeface="Wingdings" pitchFamily="2" charset="2"/>
              </a:rPr>
              <a:t>C++</a:t>
            </a:r>
            <a:endParaRPr lang="en-US" altLang="en-US" sz="2400">
              <a:solidFill>
                <a:schemeClr val="bg1"/>
              </a:solidFill>
            </a:endParaRPr>
          </a:p>
        </p:txBody>
      </p:sp>
      <p:sp>
        <p:nvSpPr>
          <p:cNvPr id="72712" name="Rounded Rectangle 10">
            <a:extLst>
              <a:ext uri="{FF2B5EF4-FFF2-40B4-BE49-F238E27FC236}">
                <a16:creationId xmlns:a16="http://schemas.microsoft.com/office/drawing/2014/main" id="{1F2336DF-77E0-1452-C6D8-3F1B441183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4352925"/>
            <a:ext cx="13716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Message</a:t>
            </a:r>
          </a:p>
        </p:txBody>
      </p:sp>
      <p:sp>
        <p:nvSpPr>
          <p:cNvPr id="72713" name="Rounded Rectangle 6">
            <a:extLst>
              <a:ext uri="{FF2B5EF4-FFF2-40B4-BE49-F238E27FC236}">
                <a16:creationId xmlns:a16="http://schemas.microsoft.com/office/drawing/2014/main" id="{FA5CDAA3-0A61-9A6F-C335-120FEA53F2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2306638"/>
            <a:ext cx="9207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Core</a:t>
            </a:r>
          </a:p>
        </p:txBody>
      </p:sp>
      <p:sp>
        <p:nvSpPr>
          <p:cNvPr id="72714" name="Rounded Rectangle 7">
            <a:extLst>
              <a:ext uri="{FF2B5EF4-FFF2-40B4-BE49-F238E27FC236}">
                <a16:creationId xmlns:a16="http://schemas.microsoft.com/office/drawing/2014/main" id="{64A2B576-0B03-BE8C-7051-E2CED2DEA3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2989263"/>
            <a:ext cx="10731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Person</a:t>
            </a:r>
          </a:p>
        </p:txBody>
      </p:sp>
      <p:sp>
        <p:nvSpPr>
          <p:cNvPr id="72715" name="Rounded Rectangle 8">
            <a:extLst>
              <a:ext uri="{FF2B5EF4-FFF2-40B4-BE49-F238E27FC236}">
                <a16:creationId xmlns:a16="http://schemas.microsoft.com/office/drawing/2014/main" id="{14BC94B9-353F-4019-FEC7-E6012871F9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3670300"/>
            <a:ext cx="92075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Post</a:t>
            </a:r>
          </a:p>
        </p:txBody>
      </p:sp>
      <p:sp>
        <p:nvSpPr>
          <p:cNvPr id="72716" name="Rounded Rectangle 9">
            <a:extLst>
              <a:ext uri="{FF2B5EF4-FFF2-40B4-BE49-F238E27FC236}">
                <a16:creationId xmlns:a16="http://schemas.microsoft.com/office/drawing/2014/main" id="{76B09357-F7FC-0723-4F18-E3D9800501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5035550"/>
            <a:ext cx="15240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Comment</a:t>
            </a:r>
          </a:p>
        </p:txBody>
      </p:sp>
      <p:sp>
        <p:nvSpPr>
          <p:cNvPr id="72717" name="Rounded Rectangle 10">
            <a:extLst>
              <a:ext uri="{FF2B5EF4-FFF2-40B4-BE49-F238E27FC236}">
                <a16:creationId xmlns:a16="http://schemas.microsoft.com/office/drawing/2014/main" id="{5CE3B6DF-846E-4B8B-A873-4385C0050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5715000"/>
            <a:ext cx="1371600" cy="533400"/>
          </a:xfrm>
          <a:prstGeom prst="roundRect">
            <a:avLst>
              <a:gd name="adj" fmla="val 16667"/>
            </a:avLst>
          </a:prstGeom>
          <a:solidFill>
            <a:srgbClr val="F3EC7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Reaction</a:t>
            </a:r>
          </a:p>
        </p:txBody>
      </p:sp>
      <p:sp>
        <p:nvSpPr>
          <p:cNvPr id="72718" name="TextBox 2">
            <a:extLst>
              <a:ext uri="{FF2B5EF4-FFF2-40B4-BE49-F238E27FC236}">
                <a16:creationId xmlns:a16="http://schemas.microsoft.com/office/drawing/2014/main" id="{F0D4FA5A-745D-376D-1256-00EC1B0BC3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1" y="2573338"/>
            <a:ext cx="25685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</a:rPr>
              <a:t>Persistent Objects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>
                <a:solidFill>
                  <a:srgbClr val="C00000"/>
                </a:solidFill>
              </a:rPr>
              <a:t>Transient Objects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Date Placeholder 3">
            <a:extLst>
              <a:ext uri="{FF2B5EF4-FFF2-40B4-BE49-F238E27FC236}">
                <a16:creationId xmlns:a16="http://schemas.microsoft.com/office/drawing/2014/main" id="{DCE06A2B-1C8E-8F1A-9013-1C2EA3C78DE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F6AB21F-6899-F94A-AD2E-F7E1AF7206AA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73730" name="Footer Placeholder 4">
            <a:extLst>
              <a:ext uri="{FF2B5EF4-FFF2-40B4-BE49-F238E27FC236}">
                <a16:creationId xmlns:a16="http://schemas.microsoft.com/office/drawing/2014/main" id="{9075A9B5-0004-B87B-1ED9-72923641894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3731" name="Slide Number Placeholder 5">
            <a:extLst>
              <a:ext uri="{FF2B5EF4-FFF2-40B4-BE49-F238E27FC236}">
                <a16:creationId xmlns:a16="http://schemas.microsoft.com/office/drawing/2014/main" id="{AC5D5B4F-E8CB-0020-418B-D93D4CE2FC7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71282E1-B26C-3540-B424-C6B51B53EB4D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57</a:t>
            </a:fld>
            <a:endParaRPr lang="en-US" altLang="en-US" sz="1400"/>
          </a:p>
        </p:txBody>
      </p:sp>
      <p:sp>
        <p:nvSpPr>
          <p:cNvPr id="73732" name="Rectangle 6">
            <a:extLst>
              <a:ext uri="{FF2B5EF4-FFF2-40B4-BE49-F238E27FC236}">
                <a16:creationId xmlns:a16="http://schemas.microsoft.com/office/drawing/2014/main" id="{72311A93-2833-0F2E-57F4-CB0F5A008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9163"/>
            <a:ext cx="89916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Reaction::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= (this-&gt;author)-&gt;dumpJ();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this-&gt;type;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*(myGet_time_dumpStr(this-&gt;created));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#ifdef 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-&gt;</a:t>
            </a:r>
            <a:r>
              <a:rPr lang="en-US" altLang="en-US" sz="1600" b="1">
                <a:solidFill>
                  <a:srgbClr val="00B0F0"/>
                </a:solidFill>
                <a:latin typeface="Menlo" panose="020B0609030804020204" pitchFamily="49" charset="0"/>
              </a:rPr>
              <a:t>toStyledString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#endif 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Date Placeholder 3">
            <a:extLst>
              <a:ext uri="{FF2B5EF4-FFF2-40B4-BE49-F238E27FC236}">
                <a16:creationId xmlns:a16="http://schemas.microsoft.com/office/drawing/2014/main" id="{12E444FA-5213-7D54-69F3-C6A0F8E11D4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C590A5E-8AB4-9C4D-BCF0-0CAFB70CBD67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74754" name="Footer Placeholder 4">
            <a:extLst>
              <a:ext uri="{FF2B5EF4-FFF2-40B4-BE49-F238E27FC236}">
                <a16:creationId xmlns:a16="http://schemas.microsoft.com/office/drawing/2014/main" id="{26E5E961-F94E-58D1-84E8-66077FEA85D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4755" name="Slide Number Placeholder 5">
            <a:extLst>
              <a:ext uri="{FF2B5EF4-FFF2-40B4-BE49-F238E27FC236}">
                <a16:creationId xmlns:a16="http://schemas.microsoft.com/office/drawing/2014/main" id="{86AF197E-AA98-6EC2-E01C-EA51396BA66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6C213CC-48F6-6542-8E38-92DE8B1F3AE6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58</a:t>
            </a:fld>
            <a:endParaRPr lang="en-US" altLang="en-US" sz="1400"/>
          </a:p>
        </p:txBody>
      </p:sp>
      <p:sp>
        <p:nvSpPr>
          <p:cNvPr id="74756" name="Rectangle 6">
            <a:extLst>
              <a:ext uri="{FF2B5EF4-FFF2-40B4-BE49-F238E27FC236}">
                <a16:creationId xmlns:a16="http://schemas.microsoft.com/office/drawing/2014/main" id="{675C35A1-BC67-FBFD-0076-A07C1AD2B2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9163"/>
            <a:ext cx="89916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Reaction::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(this-&gt;author)-&gt;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this-&gt;type;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*(myGet_time_dumpStr(this-&gt;created));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C00000"/>
                </a:solidFill>
                <a:latin typeface="Menlo" panose="020B0609030804020204" pitchFamily="49" charset="0"/>
              </a:rPr>
              <a:t>#ifdef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-&gt;</a:t>
            </a:r>
            <a:r>
              <a:rPr lang="en-US" altLang="en-US" sz="1600" b="1">
                <a:solidFill>
                  <a:srgbClr val="00B0F0"/>
                </a:solidFill>
                <a:latin typeface="Menlo" panose="020B0609030804020204" pitchFamily="49" charset="0"/>
              </a:rPr>
              <a:t>toStyledString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C00000"/>
                </a:solidFill>
                <a:latin typeface="Menlo" panose="020B0609030804020204" pitchFamily="49" charset="0"/>
              </a:rPr>
              <a:t>#endif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4757" name="Rounded Rectangle 7">
            <a:extLst>
              <a:ext uri="{FF2B5EF4-FFF2-40B4-BE49-F238E27FC236}">
                <a16:creationId xmlns:a16="http://schemas.microsoft.com/office/drawing/2014/main" id="{768E8494-F8CC-8B76-47E2-04B8C85FF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4191000"/>
            <a:ext cx="3124200" cy="349250"/>
          </a:xfrm>
          <a:prstGeom prst="roundRect">
            <a:avLst>
              <a:gd name="adj" fmla="val 8681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Date Placeholder 3">
            <a:extLst>
              <a:ext uri="{FF2B5EF4-FFF2-40B4-BE49-F238E27FC236}">
                <a16:creationId xmlns:a16="http://schemas.microsoft.com/office/drawing/2014/main" id="{C0A51961-E474-04CC-4835-5F2D18AF84A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CA158D0-B87F-3241-B70D-A80714133B63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75778" name="Footer Placeholder 4">
            <a:extLst>
              <a:ext uri="{FF2B5EF4-FFF2-40B4-BE49-F238E27FC236}">
                <a16:creationId xmlns:a16="http://schemas.microsoft.com/office/drawing/2014/main" id="{30D56CB4-FD61-4125-2E21-203F3653B80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5779" name="Slide Number Placeholder 5">
            <a:extLst>
              <a:ext uri="{FF2B5EF4-FFF2-40B4-BE49-F238E27FC236}">
                <a16:creationId xmlns:a16="http://schemas.microsoft.com/office/drawing/2014/main" id="{53D31236-C2A3-453E-41C5-92D5C4933DD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97A54BF-A3F8-BC49-9B8D-D18915993ECA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59</a:t>
            </a:fld>
            <a:endParaRPr lang="en-US" altLang="en-US" sz="1400"/>
          </a:p>
        </p:txBody>
      </p:sp>
      <p:sp>
        <p:nvSpPr>
          <p:cNvPr id="75780" name="Rectangle 6">
            <a:extLst>
              <a:ext uri="{FF2B5EF4-FFF2-40B4-BE49-F238E27FC236}">
                <a16:creationId xmlns:a16="http://schemas.microsoft.com/office/drawing/2014/main" id="{EA8D5A91-77A8-A3E5-5338-20D06E1E0B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9163"/>
            <a:ext cx="89916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Reaction::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(this-&gt;author)-&gt;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this-&gt;type;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*(myGet_time_dumpStr(this-&gt;created));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#ifdef 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-&gt;</a:t>
            </a:r>
            <a:r>
              <a:rPr lang="en-US" altLang="en-US" sz="1600" b="1">
                <a:solidFill>
                  <a:srgbClr val="00B0F0"/>
                </a:solidFill>
                <a:latin typeface="Menlo" panose="020B0609030804020204" pitchFamily="49" charset="0"/>
              </a:rPr>
              <a:t>toStyledString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#endif 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5781" name="Rounded Rectangle 7">
            <a:extLst>
              <a:ext uri="{FF2B5EF4-FFF2-40B4-BE49-F238E27FC236}">
                <a16:creationId xmlns:a16="http://schemas.microsoft.com/office/drawing/2014/main" id="{AABF4B5D-AA71-E533-954F-E0F0284119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4191000"/>
            <a:ext cx="3124200" cy="349250"/>
          </a:xfrm>
          <a:prstGeom prst="roundRect">
            <a:avLst>
              <a:gd name="adj" fmla="val 8681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5782" name="Rectangle 8">
            <a:extLst>
              <a:ext uri="{FF2B5EF4-FFF2-40B4-BE49-F238E27FC236}">
                <a16:creationId xmlns:a16="http://schemas.microsoft.com/office/drawing/2014/main" id="{ED80A515-4237-C01B-724E-2E17141ED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3863" y="311150"/>
            <a:ext cx="8856662" cy="280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Person::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 = new Json::Value();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(*result_ptr)["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this-&gt;avatar_name;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(*result_ptr)["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this-&gt;vsID;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#ifdef 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result_ptr-&gt;toStyledString()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#endif 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75783" name="Straight Arrow Connector 2">
            <a:extLst>
              <a:ext uri="{FF2B5EF4-FFF2-40B4-BE49-F238E27FC236}">
                <a16:creationId xmlns:a16="http://schemas.microsoft.com/office/drawing/2014/main" id="{636B91EB-2A20-B821-EF2E-6D02F357ED1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581400" y="2819400"/>
            <a:ext cx="4114800" cy="1295400"/>
          </a:xfrm>
          <a:prstGeom prst="straightConnector1">
            <a:avLst/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62B02-A2C1-7E97-EAF8-0CAAB601C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3C6FA-293F-8456-3E4C-EA6CE9D92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W" dirty="0"/>
              <a:t>Description of Objects</a:t>
            </a:r>
          </a:p>
          <a:p>
            <a:pPr lvl="1"/>
            <a:r>
              <a:rPr lang="en-TW" dirty="0"/>
              <a:t>The core issue of Object-Oriented programming!!</a:t>
            </a:r>
          </a:p>
          <a:p>
            <a:pPr lvl="1"/>
            <a:endParaRPr lang="en-TW" dirty="0"/>
          </a:p>
          <a:p>
            <a:r>
              <a:rPr lang="en-TW" dirty="0"/>
              <a:t>JSON (JavaScript Object Notation)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Representation of Objects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Standardized data interchange format</a:t>
            </a:r>
          </a:p>
          <a:p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395613193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Date Placeholder 3">
            <a:extLst>
              <a:ext uri="{FF2B5EF4-FFF2-40B4-BE49-F238E27FC236}">
                <a16:creationId xmlns:a16="http://schemas.microsoft.com/office/drawing/2014/main" id="{4267EFCC-472F-67DD-8890-BF9766CD860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3E8CB62-CC8A-4A47-8C73-9C556A0D46B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76802" name="Footer Placeholder 4">
            <a:extLst>
              <a:ext uri="{FF2B5EF4-FFF2-40B4-BE49-F238E27FC236}">
                <a16:creationId xmlns:a16="http://schemas.microsoft.com/office/drawing/2014/main" id="{03544862-FBBB-0193-A394-D994A9E1777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6803" name="Slide Number Placeholder 5">
            <a:extLst>
              <a:ext uri="{FF2B5EF4-FFF2-40B4-BE49-F238E27FC236}">
                <a16:creationId xmlns:a16="http://schemas.microsoft.com/office/drawing/2014/main" id="{CE7C06D7-7C57-B40E-6441-A6B3E05A8FA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639CB2E-5D07-0F4A-91DD-6A01C55B3AC0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60</a:t>
            </a:fld>
            <a:endParaRPr lang="en-US" altLang="en-US" sz="1400"/>
          </a:p>
        </p:txBody>
      </p:sp>
      <p:sp>
        <p:nvSpPr>
          <p:cNvPr id="76804" name="Rectangle 6">
            <a:extLst>
              <a:ext uri="{FF2B5EF4-FFF2-40B4-BE49-F238E27FC236}">
                <a16:creationId xmlns:a16="http://schemas.microsoft.com/office/drawing/2014/main" id="{E4B1D81B-FFD9-A29D-05F5-4312522B74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3459163"/>
            <a:ext cx="89916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Reaction::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= 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(this-&gt;author)-&gt;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  <a:r>
              <a:rPr lang="en-US" altLang="en-US" sz="1600" b="1">
                <a:solidFill>
                  <a:srgbClr val="FF9400"/>
                </a:solidFill>
                <a:latin typeface="Menlo" panose="020B0609030804020204" pitchFamily="49" charset="0"/>
              </a:rPr>
              <a:t>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this-&gt;type;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*(myGet_time_dumpStr(this-&gt;created));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#ifdef 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-&gt;</a:t>
            </a:r>
            <a:r>
              <a:rPr lang="en-US" altLang="en-US" sz="1600" b="1">
                <a:solidFill>
                  <a:srgbClr val="00B0F0"/>
                </a:solidFill>
                <a:latin typeface="Menlo" panose="020B0609030804020204" pitchFamily="49" charset="0"/>
              </a:rPr>
              <a:t>toStyledString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#endif 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6805" name="Rounded Rectangle 7">
            <a:extLst>
              <a:ext uri="{FF2B5EF4-FFF2-40B4-BE49-F238E27FC236}">
                <a16:creationId xmlns:a16="http://schemas.microsoft.com/office/drawing/2014/main" id="{8072444E-54EE-4F9F-C7A7-CAA4984D4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4191000"/>
            <a:ext cx="3124200" cy="349250"/>
          </a:xfrm>
          <a:prstGeom prst="roundRect">
            <a:avLst>
              <a:gd name="adj" fmla="val 8681"/>
            </a:avLst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6806" name="Rectangle 8">
            <a:extLst>
              <a:ext uri="{FF2B5EF4-FFF2-40B4-BE49-F238E27FC236}">
                <a16:creationId xmlns:a16="http://schemas.microsoft.com/office/drawing/2014/main" id="{D7B7CACB-54F6-A702-A8EA-6431B674F0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3863" y="311150"/>
            <a:ext cx="8856662" cy="280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 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Person::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dumpJ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(void)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Json::Value *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 = new Json::Value();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(*result_ptr)["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this-&gt;avatar_name;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(*result_ptr)["</a:t>
            </a:r>
            <a:r>
              <a:rPr lang="en-US" altLang="en-US" sz="1600" b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"] = this-&gt;vsID;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#ifdef _ECS36B_DEBUG_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std::cout &lt;&lt; result_ptr-&gt;toStyledString() &lt;&lt; std::endl;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#endif /* _ECS36B_DEBUG_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  return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result_ptr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76807" name="Straight Arrow Connector 2">
            <a:extLst>
              <a:ext uri="{FF2B5EF4-FFF2-40B4-BE49-F238E27FC236}">
                <a16:creationId xmlns:a16="http://schemas.microsoft.com/office/drawing/2014/main" id="{86A49E16-ACF5-30A0-759D-0028E63942C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581400" y="2819400"/>
            <a:ext cx="4114800" cy="1295400"/>
          </a:xfrm>
          <a:prstGeom prst="straightConnector1">
            <a:avLst/>
          </a:prstGeom>
          <a:noFill/>
          <a:ln w="57150" algn="ctr">
            <a:solidFill>
              <a:srgbClr val="FF94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6808" name="Rectangle 9">
            <a:extLst>
              <a:ext uri="{FF2B5EF4-FFF2-40B4-BE49-F238E27FC236}">
                <a16:creationId xmlns:a16="http://schemas.microsoft.com/office/drawing/2014/main" id="{77EF0C21-819A-EE31-2B3C-FBA79A64D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1325" y="6299201"/>
            <a:ext cx="8839200" cy="307975"/>
          </a:xfrm>
          <a:prstGeom prst="rect">
            <a:avLst/>
          </a:prstGeom>
          <a:solidFill>
            <a:srgbClr val="FFF5C0"/>
          </a:solidFill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rgbClr val="00B0F0"/>
                </a:solidFill>
              </a:rPr>
              <a:t>{"</a:t>
            </a:r>
            <a:r>
              <a:rPr lang="en-US" altLang="en-US" sz="1400" b="1">
                <a:solidFill>
                  <a:srgbClr val="7030A0"/>
                </a:solidFill>
              </a:rPr>
              <a:t>avatar_name</a:t>
            </a:r>
            <a:r>
              <a:rPr lang="en-US" altLang="en-US" sz="1400">
                <a:solidFill>
                  <a:srgbClr val="00B0F0"/>
                </a:solidFill>
              </a:rPr>
              <a:t>":"</a:t>
            </a:r>
            <a:r>
              <a:rPr lang="en-US" altLang="en-US" sz="1400">
                <a:solidFill>
                  <a:srgbClr val="FF9400"/>
                </a:solidFill>
              </a:rPr>
              <a:t>Peter</a:t>
            </a:r>
            <a:r>
              <a:rPr lang="en-US" altLang="en-US" sz="1400">
                <a:solidFill>
                  <a:srgbClr val="00B0F0"/>
                </a:solidFill>
              </a:rPr>
              <a:t>","</a:t>
            </a:r>
            <a:r>
              <a:rPr lang="en-US" altLang="en-US" sz="1400" b="1">
                <a:solidFill>
                  <a:srgbClr val="7030A0"/>
                </a:solidFill>
              </a:rPr>
              <a:t>vsID</a:t>
            </a:r>
            <a:r>
              <a:rPr lang="en-US" altLang="en-US" sz="1400">
                <a:solidFill>
                  <a:srgbClr val="00B0F0"/>
                </a:solidFill>
              </a:rPr>
              <a:t>":"</a:t>
            </a:r>
            <a:r>
              <a:rPr lang="en-US" altLang="en-US" sz="1400">
                <a:solidFill>
                  <a:srgbClr val="FF9400"/>
                </a:solidFill>
              </a:rPr>
              <a:t>1435196334234644184</a:t>
            </a:r>
            <a:r>
              <a:rPr lang="en-US" altLang="en-US" sz="1400">
                <a:solidFill>
                  <a:srgbClr val="00B0F0"/>
                </a:solidFill>
              </a:rPr>
              <a:t>","</a:t>
            </a:r>
            <a:r>
              <a:rPr lang="en-US" altLang="en-US" sz="1400" b="1">
                <a:solidFill>
                  <a:srgbClr val="7030A0"/>
                </a:solidFill>
              </a:rPr>
              <a:t>type</a:t>
            </a:r>
            <a:r>
              <a:rPr lang="en-US" altLang="en-US" sz="1400">
                <a:solidFill>
                  <a:srgbClr val="00B0F0"/>
                </a:solidFill>
              </a:rPr>
              <a:t>":"</a:t>
            </a:r>
            <a:r>
              <a:rPr lang="en-US" altLang="en-US" sz="1400">
                <a:solidFill>
                  <a:srgbClr val="FF9400"/>
                </a:solidFill>
              </a:rPr>
              <a:t>sad</a:t>
            </a:r>
            <a:r>
              <a:rPr lang="en-US" altLang="en-US" sz="1400">
                <a:solidFill>
                  <a:srgbClr val="00B0F0"/>
                </a:solidFill>
              </a:rPr>
              <a:t>","</a:t>
            </a:r>
            <a:r>
              <a:rPr lang="en-US" altLang="en-US" sz="1400" b="1">
                <a:solidFill>
                  <a:srgbClr val="7030A0"/>
                </a:solidFill>
              </a:rPr>
              <a:t>created_time</a:t>
            </a:r>
            <a:r>
              <a:rPr lang="en-US" altLang="en-US" sz="1400">
                <a:solidFill>
                  <a:srgbClr val="00B0F0"/>
                </a:solidFill>
              </a:rPr>
              <a:t>":"</a:t>
            </a:r>
            <a:r>
              <a:rPr lang="en-US" altLang="en-US" sz="1400">
                <a:solidFill>
                  <a:srgbClr val="FF9400"/>
                </a:solidFill>
              </a:rPr>
              <a:t>2020-05-02T16:37:27+0000</a:t>
            </a:r>
            <a:r>
              <a:rPr lang="en-US" altLang="en-US" sz="1400">
                <a:solidFill>
                  <a:srgbClr val="00B0F0"/>
                </a:solidFill>
              </a:rPr>
              <a:t>"}</a:t>
            </a:r>
            <a:endParaRPr lang="en-US" altLang="en-US" sz="1400"/>
          </a:p>
        </p:txBody>
      </p:sp>
      <p:sp>
        <p:nvSpPr>
          <p:cNvPr id="76809" name="Rectangle 10">
            <a:extLst>
              <a:ext uri="{FF2B5EF4-FFF2-40B4-BE49-F238E27FC236}">
                <a16:creationId xmlns:a16="http://schemas.microsoft.com/office/drawing/2014/main" id="{65AFAC44-9BA2-B049-98B6-86AB305F7A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832100"/>
            <a:ext cx="5791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B0F0"/>
                </a:solidFill>
              </a:rPr>
              <a:t>{"</a:t>
            </a:r>
            <a:r>
              <a:rPr lang="en-US" altLang="en-US" sz="1800" b="1">
                <a:solidFill>
                  <a:srgbClr val="7030A0"/>
                </a:solidFill>
              </a:rPr>
              <a:t>avatar_name</a:t>
            </a:r>
            <a:r>
              <a:rPr lang="en-US" altLang="en-US" sz="1800">
                <a:solidFill>
                  <a:srgbClr val="00B0F0"/>
                </a:solidFill>
              </a:rPr>
              <a:t>":"</a:t>
            </a:r>
            <a:r>
              <a:rPr lang="en-US" altLang="en-US" sz="1800">
                <a:solidFill>
                  <a:srgbClr val="FF9400"/>
                </a:solidFill>
              </a:rPr>
              <a:t>Peter</a:t>
            </a:r>
            <a:r>
              <a:rPr lang="en-US" altLang="en-US" sz="1800">
                <a:solidFill>
                  <a:srgbClr val="00B0F0"/>
                </a:solidFill>
              </a:rPr>
              <a:t>","</a:t>
            </a:r>
            <a:r>
              <a:rPr lang="en-US" altLang="en-US" sz="1800" b="1">
                <a:solidFill>
                  <a:srgbClr val="7030A0"/>
                </a:solidFill>
              </a:rPr>
              <a:t>vsID</a:t>
            </a:r>
            <a:r>
              <a:rPr lang="en-US" altLang="en-US" sz="1800">
                <a:solidFill>
                  <a:srgbClr val="00B0F0"/>
                </a:solidFill>
              </a:rPr>
              <a:t>":"</a:t>
            </a:r>
            <a:r>
              <a:rPr lang="en-US" altLang="en-US" sz="1800">
                <a:solidFill>
                  <a:srgbClr val="FF9400"/>
                </a:solidFill>
              </a:rPr>
              <a:t>1435196334234644184</a:t>
            </a:r>
            <a:r>
              <a:rPr lang="en-US" altLang="en-US" sz="1800">
                <a:solidFill>
                  <a:srgbClr val="00B0F0"/>
                </a:solidFill>
              </a:rPr>
              <a:t>"}</a:t>
            </a:r>
            <a:endParaRPr lang="en-US" altLang="en-US" sz="180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FB235-1DF5-9442-A621-CCD1B1918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201613"/>
            <a:ext cx="6324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5 Steps for HW#5</a:t>
            </a:r>
          </a:p>
        </p:txBody>
      </p:sp>
      <p:sp>
        <p:nvSpPr>
          <p:cNvPr id="77826" name="Content Placeholder 2">
            <a:extLst>
              <a:ext uri="{FF2B5EF4-FFF2-40B4-BE49-F238E27FC236}">
                <a16:creationId xmlns:a16="http://schemas.microsoft.com/office/drawing/2014/main" id="{4AE4357E-5335-BEC1-AD3C-F8FE864BF7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1524000"/>
            <a:ext cx="7772400" cy="4114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Parse and </a:t>
            </a:r>
            <a:r>
              <a:rPr lang="en-US" altLang="en-US" b="1" u="sng">
                <a:solidFill>
                  <a:srgbClr val="7030A0"/>
                </a:solidFill>
                <a:ea typeface="ＭＳ Ｐゴシック" panose="020B0600070205080204" pitchFamily="34" charset="-128"/>
              </a:rPr>
              <a:t>Access</a:t>
            </a:r>
            <a:r>
              <a:rPr lang="en-US" altLang="en-US">
                <a:ea typeface="ＭＳ Ｐゴシック" panose="020B0600070205080204" pitchFamily="34" charset="-128"/>
              </a:rPr>
              <a:t> JSON</a:t>
            </a:r>
          </a:p>
          <a:p>
            <a:r>
              <a:rPr lang="en-US" altLang="en-US" b="1" u="sng">
                <a:solidFill>
                  <a:srgbClr val="7030A0"/>
                </a:solidFill>
                <a:ea typeface="ＭＳ Ｐゴシック" panose="020B0600070205080204" pitchFamily="34" charset="-128"/>
              </a:rPr>
              <a:t>Design</a:t>
            </a:r>
            <a:r>
              <a:rPr lang="en-US" altLang="en-US">
                <a:ea typeface="ＭＳ Ｐゴシック" panose="020B0600070205080204" pitchFamily="34" charset="-128"/>
              </a:rPr>
              <a:t> and Implement C++ Classes for the </a:t>
            </a:r>
            <a:r>
              <a:rPr lang="en-US" altLang="en-US">
                <a:solidFill>
                  <a:srgbClr val="7030A0"/>
                </a:solidFill>
                <a:latin typeface="Menlo" panose="020B0609030804020204" pitchFamily="49" charset="0"/>
                <a:ea typeface="ＭＳ Ｐゴシック" panose="020B0600070205080204" pitchFamily="34" charset="-128"/>
                <a:cs typeface="Menlo" panose="020B0609030804020204" pitchFamily="49" charset="0"/>
              </a:rPr>
              <a:t>base_input.json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Put parsed JSON fields, in layers, into </a:t>
            </a:r>
            <a:r>
              <a:rPr lang="en-US" altLang="en-US" b="1">
                <a:solidFill>
                  <a:srgbClr val="FF0000"/>
                </a:solidFill>
                <a:ea typeface="ＭＳ Ｐゴシック" panose="020B0600070205080204" pitchFamily="34" charset="-128"/>
              </a:rPr>
              <a:t>pigeon-holes</a:t>
            </a:r>
            <a:r>
              <a:rPr lang="en-US" altLang="en-US">
                <a:ea typeface="ＭＳ Ｐゴシック" panose="020B0600070205080204" pitchFamily="34" charset="-128"/>
              </a:rPr>
              <a:t> (of C++ objects)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Augment C++ Classes with </a:t>
            </a:r>
            <a:r>
              <a:rPr lang="en-US" altLang="en-US" b="1">
                <a:solidFill>
                  <a:srgbClr val="7030A0"/>
                </a:solidFill>
                <a:ea typeface="ＭＳ Ｐゴシック" panose="020B0600070205080204" pitchFamily="34" charset="-128"/>
              </a:rPr>
              <a:t>dumpJ( )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Converting C++ value to Json::Value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Call dumpJ( ) to </a:t>
            </a:r>
            <a:r>
              <a:rPr lang="en-US" altLang="en-US" b="1">
                <a:solidFill>
                  <a:srgbClr val="7030A0"/>
                </a:solidFill>
                <a:ea typeface="ＭＳ Ｐゴシック" panose="020B0600070205080204" pitchFamily="34" charset="-128"/>
              </a:rPr>
              <a:t>highest-level C++ object</a:t>
            </a:r>
          </a:p>
        </p:txBody>
      </p:sp>
      <p:sp>
        <p:nvSpPr>
          <p:cNvPr id="77827" name="Date Placeholder 3">
            <a:extLst>
              <a:ext uri="{FF2B5EF4-FFF2-40B4-BE49-F238E27FC236}">
                <a16:creationId xmlns:a16="http://schemas.microsoft.com/office/drawing/2014/main" id="{AD7B23E8-875A-85C4-2568-A8FD307A1688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6DA7615-BE4C-F64D-9BB3-8A291D7D5249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77828" name="Footer Placeholder 4">
            <a:extLst>
              <a:ext uri="{FF2B5EF4-FFF2-40B4-BE49-F238E27FC236}">
                <a16:creationId xmlns:a16="http://schemas.microsoft.com/office/drawing/2014/main" id="{637F9E9C-2602-EFBF-E75E-F3DA572914D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7829" name="Slide Number Placeholder 5">
            <a:extLst>
              <a:ext uri="{FF2B5EF4-FFF2-40B4-BE49-F238E27FC236}">
                <a16:creationId xmlns:a16="http://schemas.microsoft.com/office/drawing/2014/main" id="{9AE522F5-6091-2A9B-FD5C-63C0C922F6E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AF86135-92EE-924E-A626-DFAF4B21F1EB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61</a:t>
            </a:fld>
            <a:endParaRPr lang="en-US" altLang="en-US" sz="14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Oval 25">
            <a:extLst>
              <a:ext uri="{FF2B5EF4-FFF2-40B4-BE49-F238E27FC236}">
                <a16:creationId xmlns:a16="http://schemas.microsoft.com/office/drawing/2014/main" id="{082062F0-EF70-4026-D549-C29344415B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990600"/>
            <a:ext cx="3733800" cy="8382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8850" name="Content Placeholder 2">
            <a:extLst>
              <a:ext uri="{FF2B5EF4-FFF2-40B4-BE49-F238E27FC236}">
                <a16:creationId xmlns:a16="http://schemas.microsoft.com/office/drawing/2014/main" id="{23BF57B5-35E6-5E97-A6C9-513DD639B1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457200"/>
            <a:ext cx="7772400" cy="1905000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</a:rPr>
              <a:t>std::vector&lt;</a:t>
            </a:r>
            <a:r>
              <a:rPr lang="en-US" altLang="en-US" sz="2400">
                <a:ea typeface="ＭＳ Ｐゴシック" panose="020B0600070205080204" pitchFamily="34" charset="-128"/>
              </a:rPr>
              <a:t>Reaction </a:t>
            </a:r>
            <a:r>
              <a:rPr lang="en-US" altLang="en-US" sz="2400" b="1">
                <a:solidFill>
                  <a:srgbClr val="00B0F0"/>
                </a:solidFill>
                <a:ea typeface="ＭＳ Ｐゴシック" panose="020B0600070205080204" pitchFamily="34" charset="-128"/>
              </a:rPr>
              <a:t>*</a:t>
            </a: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</a:rPr>
              <a:t>&gt;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>
                <a:solidFill>
                  <a:srgbClr val="FF0000"/>
                </a:solidFill>
                <a:ea typeface="ＭＳ Ｐゴシック" panose="020B0600070205080204" pitchFamily="34" charset="-128"/>
              </a:rPr>
              <a:t>*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;</a:t>
            </a:r>
          </a:p>
          <a:p>
            <a:pPr marL="0" indent="0"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 variable</a:t>
            </a: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’s type 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 </a:t>
            </a:r>
            <a:r>
              <a:rPr lang="en-US" altLang="en-US" sz="2400" b="1">
                <a:solidFill>
                  <a:srgbClr val="FF0000"/>
                </a:solidFill>
                <a:ea typeface="ＭＳ Ｐゴシック" panose="020B0600070205080204" pitchFamily="34" charset="-128"/>
                <a:sym typeface="Wingdings" pitchFamily="2" charset="2"/>
              </a:rPr>
              <a:t>pointer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 to a </a:t>
            </a: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  <a:sym typeface="Wingdings" pitchFamily="2" charset="2"/>
              </a:rPr>
              <a:t>vector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 of </a:t>
            </a:r>
            <a:r>
              <a:rPr lang="en-US" altLang="en-US" sz="2400">
                <a:solidFill>
                  <a:srgbClr val="00B0F0"/>
                </a:solidFill>
                <a:ea typeface="ＭＳ Ｐゴシック" panose="020B0600070205080204" pitchFamily="34" charset="-128"/>
                <a:sym typeface="Wingdings" pitchFamily="2" charset="2"/>
              </a:rPr>
              <a:t>pointers</a:t>
            </a:r>
            <a:endParaRPr lang="en-US" altLang="en-US" sz="2400">
              <a:solidFill>
                <a:srgbClr val="00B0F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78851" name="Date Placeholder 3">
            <a:extLst>
              <a:ext uri="{FF2B5EF4-FFF2-40B4-BE49-F238E27FC236}">
                <a16:creationId xmlns:a16="http://schemas.microsoft.com/office/drawing/2014/main" id="{1CE4E5C9-7849-FA2A-07B5-D65499EA5C0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0E4D2AE-381D-2C46-8C5E-B7ECC27DC978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78852" name="Footer Placeholder 4">
            <a:extLst>
              <a:ext uri="{FF2B5EF4-FFF2-40B4-BE49-F238E27FC236}">
                <a16:creationId xmlns:a16="http://schemas.microsoft.com/office/drawing/2014/main" id="{ABA35011-84E5-38E4-664A-C265EC07506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8853" name="Slide Number Placeholder 5">
            <a:extLst>
              <a:ext uri="{FF2B5EF4-FFF2-40B4-BE49-F238E27FC236}">
                <a16:creationId xmlns:a16="http://schemas.microsoft.com/office/drawing/2014/main" id="{8F8C085A-3AFB-B32D-3BC2-758F4097375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C65317F-EF1F-F54B-B8DB-6FF63793608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62</a:t>
            </a:fld>
            <a:endParaRPr lang="en-US" altLang="en-US" sz="1400"/>
          </a:p>
        </p:txBody>
      </p:sp>
      <p:sp>
        <p:nvSpPr>
          <p:cNvPr id="78854" name="Rectangle 6">
            <a:extLst>
              <a:ext uri="{FF2B5EF4-FFF2-40B4-BE49-F238E27FC236}">
                <a16:creationId xmlns:a16="http://schemas.microsoft.com/office/drawing/2014/main" id="{6BEC5A27-7D81-47B0-0E38-0C5EE1012C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276600"/>
            <a:ext cx="7543800" cy="129540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Vector (1</a:t>
            </a:r>
            <a:r>
              <a:rPr lang="en-US" altLang="en-US" sz="2400" baseline="30000"/>
              <a:t>st</a:t>
            </a:r>
            <a:r>
              <a:rPr lang="en-US" altLang="en-US" sz="2400"/>
              <a:t>)</a:t>
            </a:r>
          </a:p>
        </p:txBody>
      </p:sp>
      <p:sp>
        <p:nvSpPr>
          <p:cNvPr id="78855" name="Oval 7">
            <a:extLst>
              <a:ext uri="{FF2B5EF4-FFF2-40B4-BE49-F238E27FC236}">
                <a16:creationId xmlns:a16="http://schemas.microsoft.com/office/drawing/2014/main" id="{157ED434-CD75-12AA-FC7D-84C6D2605E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4833938"/>
            <a:ext cx="609600" cy="685800"/>
          </a:xfrm>
          <a:prstGeom prst="ellipse">
            <a:avLst/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8856" name="Oval 8">
            <a:extLst>
              <a:ext uri="{FF2B5EF4-FFF2-40B4-BE49-F238E27FC236}">
                <a16:creationId xmlns:a16="http://schemas.microsoft.com/office/drawing/2014/main" id="{4C51C569-86D0-7314-67ED-8ED422F542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328863"/>
            <a:ext cx="609600" cy="6858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8857" name="Oval 9">
            <a:extLst>
              <a:ext uri="{FF2B5EF4-FFF2-40B4-BE49-F238E27FC236}">
                <a16:creationId xmlns:a16="http://schemas.microsoft.com/office/drawing/2014/main" id="{7B5AB46E-4D8D-06D1-457A-CD1A3F5805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20100" y="4724400"/>
            <a:ext cx="609600" cy="685800"/>
          </a:xfrm>
          <a:prstGeom prst="ellipse">
            <a:avLst/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8858" name="Triangle 10">
            <a:extLst>
              <a:ext uri="{FF2B5EF4-FFF2-40B4-BE49-F238E27FC236}">
                <a16:creationId xmlns:a16="http://schemas.microsoft.com/office/drawing/2014/main" id="{8F859AD4-92E3-8807-4417-FECB344BB9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/>
          </a:p>
        </p:txBody>
      </p:sp>
      <p:sp>
        <p:nvSpPr>
          <p:cNvPr id="78859" name="Triangle 11">
            <a:extLst>
              <a:ext uri="{FF2B5EF4-FFF2-40B4-BE49-F238E27FC236}">
                <a16:creationId xmlns:a16="http://schemas.microsoft.com/office/drawing/2014/main" id="{9514AF27-A3A9-2C7C-BDDB-A0F24A79BE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01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8860" name="Triangle 12">
            <a:extLst>
              <a:ext uri="{FF2B5EF4-FFF2-40B4-BE49-F238E27FC236}">
                <a16:creationId xmlns:a16="http://schemas.microsoft.com/office/drawing/2014/main" id="{3FB7B871-00EB-7FFC-50A6-7A774641FA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78861" name="Straight Arrow Connector 14">
            <a:extLst>
              <a:ext uri="{FF2B5EF4-FFF2-40B4-BE49-F238E27FC236}">
                <a16:creationId xmlns:a16="http://schemas.microsoft.com/office/drawing/2014/main" id="{1D9A8DBB-2043-B89E-5ECA-C00215254B87}"/>
              </a:ext>
            </a:extLst>
          </p:cNvPr>
          <p:cNvCxnSpPr>
            <a:cxnSpLocks noChangeShapeType="1"/>
            <a:stCxn id="78858" idx="0"/>
            <a:endCxn id="78856" idx="3"/>
          </p:cNvCxnSpPr>
          <p:nvPr/>
        </p:nvCxnSpPr>
        <p:spPr bwMode="auto">
          <a:xfrm flipV="1">
            <a:off x="4152900" y="2913063"/>
            <a:ext cx="812800" cy="8001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62" name="Straight Arrow Connector 15">
            <a:extLst>
              <a:ext uri="{FF2B5EF4-FFF2-40B4-BE49-F238E27FC236}">
                <a16:creationId xmlns:a16="http://schemas.microsoft.com/office/drawing/2014/main" id="{B046A15C-5415-759C-C0F6-09BA676EBAF0}"/>
              </a:ext>
            </a:extLst>
          </p:cNvPr>
          <p:cNvCxnSpPr>
            <a:cxnSpLocks/>
            <a:stCxn id="78859" idx="3"/>
            <a:endCxn id="78857" idx="2"/>
          </p:cNvCxnSpPr>
          <p:nvPr/>
        </p:nvCxnSpPr>
        <p:spPr bwMode="auto">
          <a:xfrm>
            <a:off x="4876800" y="4106864"/>
            <a:ext cx="3543300" cy="960437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63" name="Straight Arrow Connector 18">
            <a:extLst>
              <a:ext uri="{FF2B5EF4-FFF2-40B4-BE49-F238E27FC236}">
                <a16:creationId xmlns:a16="http://schemas.microsoft.com/office/drawing/2014/main" id="{6D643168-2316-38EA-5D43-E2D99E2F32E7}"/>
              </a:ext>
            </a:extLst>
          </p:cNvPr>
          <p:cNvCxnSpPr>
            <a:cxnSpLocks/>
            <a:stCxn id="78860" idx="3"/>
            <a:endCxn id="78855" idx="7"/>
          </p:cNvCxnSpPr>
          <p:nvPr/>
        </p:nvCxnSpPr>
        <p:spPr bwMode="auto">
          <a:xfrm flipH="1">
            <a:off x="4025900" y="4106864"/>
            <a:ext cx="1574800" cy="828675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64" name="Straight Arrow Connector 21">
            <a:extLst>
              <a:ext uri="{FF2B5EF4-FFF2-40B4-BE49-F238E27FC236}">
                <a16:creationId xmlns:a16="http://schemas.microsoft.com/office/drawing/2014/main" id="{359034D9-DE50-166C-E288-68258B642E7B}"/>
              </a:ext>
            </a:extLst>
          </p:cNvPr>
          <p:cNvCxnSpPr>
            <a:cxnSpLocks/>
          </p:cNvCxnSpPr>
          <p:nvPr/>
        </p:nvCxnSpPr>
        <p:spPr bwMode="auto">
          <a:xfrm flipH="1">
            <a:off x="2590800" y="2205038"/>
            <a:ext cx="381000" cy="1071562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8865" name="TextBox 24">
            <a:extLst>
              <a:ext uri="{FF2B5EF4-FFF2-40B4-BE49-F238E27FC236}">
                <a16:creationId xmlns:a16="http://schemas.microsoft.com/office/drawing/2014/main" id="{879FA0D7-B842-921B-9893-869A27CAD5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0514" y="1211263"/>
            <a:ext cx="32543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Menlo" panose="020B0609030804020204" pitchFamily="49" charset="0"/>
                <a:cs typeface="Menlo" panose="020B0609030804020204" pitchFamily="49" charset="0"/>
              </a:rPr>
              <a:t>comment_obj-&gt;reactions</a:t>
            </a:r>
          </a:p>
        </p:txBody>
      </p:sp>
      <p:cxnSp>
        <p:nvCxnSpPr>
          <p:cNvPr id="78866" name="Straight Arrow Connector 26">
            <a:extLst>
              <a:ext uri="{FF2B5EF4-FFF2-40B4-BE49-F238E27FC236}">
                <a16:creationId xmlns:a16="http://schemas.microsoft.com/office/drawing/2014/main" id="{7A29F38F-8096-7C03-BADC-1E10D2EAB83B}"/>
              </a:ext>
            </a:extLst>
          </p:cNvPr>
          <p:cNvCxnSpPr>
            <a:cxnSpLocks/>
          </p:cNvCxnSpPr>
          <p:nvPr/>
        </p:nvCxnSpPr>
        <p:spPr bwMode="auto">
          <a:xfrm flipH="1">
            <a:off x="2743201" y="1566863"/>
            <a:ext cx="6284913" cy="1689100"/>
          </a:xfrm>
          <a:prstGeom prst="straightConnector1">
            <a:avLst/>
          </a:prstGeom>
          <a:noFill/>
          <a:ln w="57150" algn="ctr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67" name="Curved Connector 29">
            <a:extLst>
              <a:ext uri="{FF2B5EF4-FFF2-40B4-BE49-F238E27FC236}">
                <a16:creationId xmlns:a16="http://schemas.microsoft.com/office/drawing/2014/main" id="{92872061-BD97-6DD5-8B05-0563C01AD63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81300" y="2649538"/>
            <a:ext cx="1104900" cy="233362"/>
          </a:xfrm>
          <a:prstGeom prst="curvedConnector3">
            <a:avLst>
              <a:gd name="adj1" fmla="val 50000"/>
            </a:avLst>
          </a:prstGeom>
          <a:noFill/>
          <a:ln w="38100" algn="ctr">
            <a:solidFill>
              <a:srgbClr val="00B0F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8868" name="Triangle 30">
            <a:extLst>
              <a:ext uri="{FF2B5EF4-FFF2-40B4-BE49-F238E27FC236}">
                <a16:creationId xmlns:a16="http://schemas.microsoft.com/office/drawing/2014/main" id="{BC6B972A-4541-636F-2641-45A9F519B3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609850"/>
            <a:ext cx="533400" cy="393700"/>
          </a:xfrm>
          <a:prstGeom prst="triangle">
            <a:avLst>
              <a:gd name="adj" fmla="val 50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78869" name="Elbow Connector 32">
            <a:extLst>
              <a:ext uri="{FF2B5EF4-FFF2-40B4-BE49-F238E27FC236}">
                <a16:creationId xmlns:a16="http://schemas.microsoft.com/office/drawing/2014/main" id="{6DBBDE08-8F27-A1A7-876C-B4FA36ABCADC}"/>
              </a:ext>
            </a:extLst>
          </p:cNvPr>
          <p:cNvCxnSpPr>
            <a:cxnSpLocks noChangeShapeType="1"/>
            <a:endCxn id="78854" idx="3"/>
          </p:cNvCxnSpPr>
          <p:nvPr/>
        </p:nvCxnSpPr>
        <p:spPr bwMode="auto">
          <a:xfrm>
            <a:off x="7848600" y="2781300"/>
            <a:ext cx="1828800" cy="1143000"/>
          </a:xfrm>
          <a:prstGeom prst="bentConnector3">
            <a:avLst>
              <a:gd name="adj1" fmla="val 112500"/>
            </a:avLst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8870" name="Triangle 33">
            <a:extLst>
              <a:ext uri="{FF2B5EF4-FFF2-40B4-BE49-F238E27FC236}">
                <a16:creationId xmlns:a16="http://schemas.microsoft.com/office/drawing/2014/main" id="{1445B156-9142-7D4A-36D3-90DEEA55C5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2463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FFFF00"/>
          </a:solidFill>
          <a:ln w="57150" algn="ctr">
            <a:solidFill>
              <a:schemeClr val="tx1"/>
            </a:solidFill>
            <a:prstDash val="sysDash"/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8871" name="Oval 34">
            <a:extLst>
              <a:ext uri="{FF2B5EF4-FFF2-40B4-BE49-F238E27FC236}">
                <a16:creationId xmlns:a16="http://schemas.microsoft.com/office/drawing/2014/main" id="{4B46C2A3-BF5A-6FE4-7AFD-179BCE74BE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7413" y="1885950"/>
            <a:ext cx="609600" cy="6858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cxnSp>
        <p:nvCxnSpPr>
          <p:cNvPr id="78872" name="Straight Arrow Connector 35">
            <a:extLst>
              <a:ext uri="{FF2B5EF4-FFF2-40B4-BE49-F238E27FC236}">
                <a16:creationId xmlns:a16="http://schemas.microsoft.com/office/drawing/2014/main" id="{B0FC94B5-18CC-4E21-207F-926E3AD185BC}"/>
              </a:ext>
            </a:extLst>
          </p:cNvPr>
          <p:cNvCxnSpPr>
            <a:cxnSpLocks/>
            <a:stCxn id="78868" idx="0"/>
            <a:endCxn id="78871" idx="2"/>
          </p:cNvCxnSpPr>
          <p:nvPr/>
        </p:nvCxnSpPr>
        <p:spPr bwMode="auto">
          <a:xfrm flipV="1">
            <a:off x="7658101" y="2228850"/>
            <a:ext cx="2119313" cy="3810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3" name="Straight Arrow Connector 38">
            <a:extLst>
              <a:ext uri="{FF2B5EF4-FFF2-40B4-BE49-F238E27FC236}">
                <a16:creationId xmlns:a16="http://schemas.microsoft.com/office/drawing/2014/main" id="{94324863-929E-5788-6DBC-47DE777B846F}"/>
              </a:ext>
            </a:extLst>
          </p:cNvPr>
          <p:cNvCxnSpPr>
            <a:cxnSpLocks/>
          </p:cNvCxnSpPr>
          <p:nvPr/>
        </p:nvCxnSpPr>
        <p:spPr bwMode="auto">
          <a:xfrm flipV="1">
            <a:off x="12687300" y="1544638"/>
            <a:ext cx="2119313" cy="3810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4" name="Straight Arrow Connector 39">
            <a:extLst>
              <a:ext uri="{FF2B5EF4-FFF2-40B4-BE49-F238E27FC236}">
                <a16:creationId xmlns:a16="http://schemas.microsoft.com/office/drawing/2014/main" id="{BE68B819-C369-13E0-D8C8-AA9706B168DC}"/>
              </a:ext>
            </a:extLst>
          </p:cNvPr>
          <p:cNvCxnSpPr>
            <a:cxnSpLocks/>
            <a:stCxn id="78870" idx="0"/>
            <a:endCxn id="78871" idx="2"/>
          </p:cNvCxnSpPr>
          <p:nvPr/>
        </p:nvCxnSpPr>
        <p:spPr bwMode="auto">
          <a:xfrm flipV="1">
            <a:off x="7269163" y="2228851"/>
            <a:ext cx="2508250" cy="1484313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8875" name="TextBox 42">
            <a:extLst>
              <a:ext uri="{FF2B5EF4-FFF2-40B4-BE49-F238E27FC236}">
                <a16:creationId xmlns:a16="http://schemas.microsoft.com/office/drawing/2014/main" id="{3FB04293-CE7D-149E-73CD-E95C4D7AFD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0413" y="3663951"/>
            <a:ext cx="13462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pushback</a:t>
            </a:r>
          </a:p>
        </p:txBody>
      </p:sp>
      <p:sp>
        <p:nvSpPr>
          <p:cNvPr id="78876" name="TextBox 43">
            <a:extLst>
              <a:ext uri="{FF2B5EF4-FFF2-40B4-BE49-F238E27FC236}">
                <a16:creationId xmlns:a16="http://schemas.microsoft.com/office/drawing/2014/main" id="{407E3232-ECFC-E908-808B-867100FA78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4788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0</a:t>
            </a:r>
            <a:endParaRPr lang="en-US" altLang="en-US" sz="2400"/>
          </a:p>
        </p:txBody>
      </p:sp>
      <p:sp>
        <p:nvSpPr>
          <p:cNvPr id="78877" name="TextBox 44">
            <a:extLst>
              <a:ext uri="{FF2B5EF4-FFF2-40B4-BE49-F238E27FC236}">
                <a16:creationId xmlns:a16="http://schemas.microsoft.com/office/drawing/2014/main" id="{F056225C-5F82-53D0-4629-CD041FBFB0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4875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</a:t>
            </a:r>
            <a:endParaRPr lang="en-US" altLang="en-US" sz="2400"/>
          </a:p>
        </p:txBody>
      </p:sp>
      <p:sp>
        <p:nvSpPr>
          <p:cNvPr id="78878" name="TextBox 45">
            <a:extLst>
              <a:ext uri="{FF2B5EF4-FFF2-40B4-BE49-F238E27FC236}">
                <a16:creationId xmlns:a16="http://schemas.microsoft.com/office/drawing/2014/main" id="{43C5FC43-8F96-E705-1E57-DE7D1DA255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2</a:t>
            </a:r>
            <a:endParaRPr lang="en-US" altLang="en-US" sz="2400"/>
          </a:p>
        </p:txBody>
      </p:sp>
      <p:sp>
        <p:nvSpPr>
          <p:cNvPr id="78879" name="TextBox 46">
            <a:extLst>
              <a:ext uri="{FF2B5EF4-FFF2-40B4-BE49-F238E27FC236}">
                <a16:creationId xmlns:a16="http://schemas.microsoft.com/office/drawing/2014/main" id="{5BC5A6BD-A17E-6C71-91AB-621A6757E9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9938" y="3768725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</a:t>
            </a:r>
            <a:endParaRPr lang="en-US" altLang="en-US" sz="240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Oval 25">
            <a:extLst>
              <a:ext uri="{FF2B5EF4-FFF2-40B4-BE49-F238E27FC236}">
                <a16:creationId xmlns:a16="http://schemas.microsoft.com/office/drawing/2014/main" id="{F97A3136-6FCB-9FB0-00F8-EE178B97A7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990600"/>
            <a:ext cx="3733800" cy="8382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9874" name="Content Placeholder 2">
            <a:extLst>
              <a:ext uri="{FF2B5EF4-FFF2-40B4-BE49-F238E27FC236}">
                <a16:creationId xmlns:a16="http://schemas.microsoft.com/office/drawing/2014/main" id="{2EA9FF29-3AE3-75BA-6342-CF2EFC9BDAD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457200"/>
            <a:ext cx="7772400" cy="1905000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</a:rPr>
              <a:t>std::vector&lt;</a:t>
            </a:r>
            <a:r>
              <a:rPr lang="en-US" altLang="en-US" sz="2400">
                <a:ea typeface="ＭＳ Ｐゴシック" panose="020B0600070205080204" pitchFamily="34" charset="-128"/>
              </a:rPr>
              <a:t>Reaction </a:t>
            </a:r>
            <a:r>
              <a:rPr lang="en-US" altLang="en-US" sz="2400" b="1">
                <a:solidFill>
                  <a:srgbClr val="00B0F0"/>
                </a:solidFill>
                <a:ea typeface="ＭＳ Ｐゴシック" panose="020B0600070205080204" pitchFamily="34" charset="-128"/>
              </a:rPr>
              <a:t>*</a:t>
            </a: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</a:rPr>
              <a:t>&gt;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>
                <a:solidFill>
                  <a:srgbClr val="FF0000"/>
                </a:solidFill>
                <a:ea typeface="ＭＳ Ｐゴシック" panose="020B0600070205080204" pitchFamily="34" charset="-128"/>
              </a:rPr>
              <a:t>*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;</a:t>
            </a:r>
          </a:p>
          <a:p>
            <a:pPr marL="0" indent="0"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 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 variable</a:t>
            </a: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sz="2400" b="1">
                <a:solidFill>
                  <a:srgbClr val="7030A0"/>
                </a:solidFill>
                <a:ea typeface="ＭＳ Ｐゴシック" panose="020B0600070205080204" pitchFamily="34" charset="-128"/>
              </a:rPr>
              <a:t>reactions</a:t>
            </a:r>
            <a:r>
              <a:rPr lang="en-US" altLang="en-US" sz="2400">
                <a:ea typeface="ＭＳ Ｐゴシック" panose="020B0600070205080204" pitchFamily="34" charset="-128"/>
              </a:rPr>
              <a:t>’s type 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 </a:t>
            </a:r>
            <a:r>
              <a:rPr lang="en-US" altLang="en-US" sz="2400" b="1">
                <a:solidFill>
                  <a:srgbClr val="FF0000"/>
                </a:solidFill>
                <a:ea typeface="ＭＳ Ｐゴシック" panose="020B0600070205080204" pitchFamily="34" charset="-128"/>
                <a:sym typeface="Wingdings" pitchFamily="2" charset="2"/>
              </a:rPr>
              <a:t>pointer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 to a </a:t>
            </a:r>
            <a:r>
              <a:rPr lang="en-US" altLang="en-US" sz="2400" b="1">
                <a:solidFill>
                  <a:srgbClr val="00B050"/>
                </a:solidFill>
                <a:ea typeface="ＭＳ Ｐゴシック" panose="020B0600070205080204" pitchFamily="34" charset="-128"/>
                <a:sym typeface="Wingdings" pitchFamily="2" charset="2"/>
              </a:rPr>
              <a:t>vector</a:t>
            </a:r>
            <a:r>
              <a:rPr lang="en-US" altLang="en-US" sz="2400">
                <a:ea typeface="ＭＳ Ｐゴシック" panose="020B0600070205080204" pitchFamily="34" charset="-128"/>
                <a:sym typeface="Wingdings" pitchFamily="2" charset="2"/>
              </a:rPr>
              <a:t> of </a:t>
            </a:r>
            <a:r>
              <a:rPr lang="en-US" altLang="en-US" sz="2400">
                <a:solidFill>
                  <a:srgbClr val="00B0F0"/>
                </a:solidFill>
                <a:ea typeface="ＭＳ Ｐゴシック" panose="020B0600070205080204" pitchFamily="34" charset="-128"/>
                <a:sym typeface="Wingdings" pitchFamily="2" charset="2"/>
              </a:rPr>
              <a:t>pointers</a:t>
            </a:r>
            <a:endParaRPr lang="en-US" altLang="en-US" sz="2400">
              <a:solidFill>
                <a:srgbClr val="00B0F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79875" name="Date Placeholder 3">
            <a:extLst>
              <a:ext uri="{FF2B5EF4-FFF2-40B4-BE49-F238E27FC236}">
                <a16:creationId xmlns:a16="http://schemas.microsoft.com/office/drawing/2014/main" id="{D03E4A7B-E131-6651-E757-09009F9E386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B9DCC14-B023-F948-A288-F1765E3B508B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79876" name="Footer Placeholder 4">
            <a:extLst>
              <a:ext uri="{FF2B5EF4-FFF2-40B4-BE49-F238E27FC236}">
                <a16:creationId xmlns:a16="http://schemas.microsoft.com/office/drawing/2014/main" id="{B1122A4C-C539-7DDA-2B85-71710D7FB4B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79877" name="Slide Number Placeholder 5">
            <a:extLst>
              <a:ext uri="{FF2B5EF4-FFF2-40B4-BE49-F238E27FC236}">
                <a16:creationId xmlns:a16="http://schemas.microsoft.com/office/drawing/2014/main" id="{0CE347F3-1340-6230-C736-79AF9FA46E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DE0A30D-8DB7-8947-93F9-143D50B91D75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63</a:t>
            </a:fld>
            <a:endParaRPr lang="en-US" altLang="en-US" sz="1400"/>
          </a:p>
        </p:txBody>
      </p:sp>
      <p:sp>
        <p:nvSpPr>
          <p:cNvPr id="79878" name="Rectangle 6">
            <a:extLst>
              <a:ext uri="{FF2B5EF4-FFF2-40B4-BE49-F238E27FC236}">
                <a16:creationId xmlns:a16="http://schemas.microsoft.com/office/drawing/2014/main" id="{ED24BAA8-1209-2B4F-0D38-E4114969D8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276600"/>
            <a:ext cx="7543800" cy="129540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Vector (1</a:t>
            </a:r>
            <a:r>
              <a:rPr lang="en-US" altLang="en-US" sz="2400" baseline="30000"/>
              <a:t>st</a:t>
            </a:r>
            <a:r>
              <a:rPr lang="en-US" altLang="en-US" sz="2400"/>
              <a:t>)</a:t>
            </a:r>
          </a:p>
        </p:txBody>
      </p:sp>
      <p:sp>
        <p:nvSpPr>
          <p:cNvPr id="79879" name="Oval 7">
            <a:extLst>
              <a:ext uri="{FF2B5EF4-FFF2-40B4-BE49-F238E27FC236}">
                <a16:creationId xmlns:a16="http://schemas.microsoft.com/office/drawing/2014/main" id="{5E9CF742-15F3-EA9B-FD09-3897B5D337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4833938"/>
            <a:ext cx="609600" cy="685800"/>
          </a:xfrm>
          <a:prstGeom prst="ellipse">
            <a:avLst/>
          </a:prstGeom>
          <a:solidFill>
            <a:srgbClr val="00B0F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9880" name="Oval 8">
            <a:extLst>
              <a:ext uri="{FF2B5EF4-FFF2-40B4-BE49-F238E27FC236}">
                <a16:creationId xmlns:a16="http://schemas.microsoft.com/office/drawing/2014/main" id="{8B43A7DB-BB74-FD86-37A3-C85C5B1A1B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328863"/>
            <a:ext cx="609600" cy="6858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9881" name="Oval 9">
            <a:extLst>
              <a:ext uri="{FF2B5EF4-FFF2-40B4-BE49-F238E27FC236}">
                <a16:creationId xmlns:a16="http://schemas.microsoft.com/office/drawing/2014/main" id="{D8FCFB2F-2DF5-B0C1-A8ED-A2BB49117F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20100" y="4724400"/>
            <a:ext cx="609600" cy="685800"/>
          </a:xfrm>
          <a:prstGeom prst="ellipse">
            <a:avLst/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sp>
        <p:nvSpPr>
          <p:cNvPr id="79882" name="Triangle 10">
            <a:extLst>
              <a:ext uri="{FF2B5EF4-FFF2-40B4-BE49-F238E27FC236}">
                <a16:creationId xmlns:a16="http://schemas.microsoft.com/office/drawing/2014/main" id="{ABC8B7B3-D2F8-66B7-3866-5F5B54EAFC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/>
          </a:p>
        </p:txBody>
      </p:sp>
      <p:sp>
        <p:nvSpPr>
          <p:cNvPr id="79883" name="Triangle 11">
            <a:extLst>
              <a:ext uri="{FF2B5EF4-FFF2-40B4-BE49-F238E27FC236}">
                <a16:creationId xmlns:a16="http://schemas.microsoft.com/office/drawing/2014/main" id="{20012343-E1D2-AABF-C28B-B605C0B622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01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9884" name="Triangle 12">
            <a:extLst>
              <a:ext uri="{FF2B5EF4-FFF2-40B4-BE49-F238E27FC236}">
                <a16:creationId xmlns:a16="http://schemas.microsoft.com/office/drawing/2014/main" id="{8CE36269-0D7A-326E-ABB3-CD25809DF6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79885" name="Straight Arrow Connector 14">
            <a:extLst>
              <a:ext uri="{FF2B5EF4-FFF2-40B4-BE49-F238E27FC236}">
                <a16:creationId xmlns:a16="http://schemas.microsoft.com/office/drawing/2014/main" id="{0F63E308-2CDB-7DFB-0C05-0CBB727528E6}"/>
              </a:ext>
            </a:extLst>
          </p:cNvPr>
          <p:cNvCxnSpPr>
            <a:cxnSpLocks noChangeShapeType="1"/>
            <a:stCxn id="79882" idx="0"/>
            <a:endCxn id="79880" idx="3"/>
          </p:cNvCxnSpPr>
          <p:nvPr/>
        </p:nvCxnSpPr>
        <p:spPr bwMode="auto">
          <a:xfrm flipV="1">
            <a:off x="4152900" y="2913063"/>
            <a:ext cx="812800" cy="8001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86" name="Straight Arrow Connector 15">
            <a:extLst>
              <a:ext uri="{FF2B5EF4-FFF2-40B4-BE49-F238E27FC236}">
                <a16:creationId xmlns:a16="http://schemas.microsoft.com/office/drawing/2014/main" id="{B1D875F4-D54B-AAAA-B35E-B281A3BB90F1}"/>
              </a:ext>
            </a:extLst>
          </p:cNvPr>
          <p:cNvCxnSpPr>
            <a:cxnSpLocks/>
            <a:stCxn id="79883" idx="3"/>
            <a:endCxn id="79881" idx="2"/>
          </p:cNvCxnSpPr>
          <p:nvPr/>
        </p:nvCxnSpPr>
        <p:spPr bwMode="auto">
          <a:xfrm>
            <a:off x="4876800" y="4106864"/>
            <a:ext cx="3543300" cy="960437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87" name="Straight Arrow Connector 18">
            <a:extLst>
              <a:ext uri="{FF2B5EF4-FFF2-40B4-BE49-F238E27FC236}">
                <a16:creationId xmlns:a16="http://schemas.microsoft.com/office/drawing/2014/main" id="{5DE2EDC6-CA0F-E712-494A-1590CFA570D7}"/>
              </a:ext>
            </a:extLst>
          </p:cNvPr>
          <p:cNvCxnSpPr>
            <a:cxnSpLocks/>
            <a:stCxn id="79884" idx="3"/>
            <a:endCxn id="79879" idx="7"/>
          </p:cNvCxnSpPr>
          <p:nvPr/>
        </p:nvCxnSpPr>
        <p:spPr bwMode="auto">
          <a:xfrm flipH="1">
            <a:off x="4025900" y="4106864"/>
            <a:ext cx="1574800" cy="828675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88" name="Straight Arrow Connector 21">
            <a:extLst>
              <a:ext uri="{FF2B5EF4-FFF2-40B4-BE49-F238E27FC236}">
                <a16:creationId xmlns:a16="http://schemas.microsoft.com/office/drawing/2014/main" id="{73587EDE-FA69-1191-725B-1B7DD0BBF135}"/>
              </a:ext>
            </a:extLst>
          </p:cNvPr>
          <p:cNvCxnSpPr>
            <a:cxnSpLocks/>
          </p:cNvCxnSpPr>
          <p:nvPr/>
        </p:nvCxnSpPr>
        <p:spPr bwMode="auto">
          <a:xfrm flipH="1">
            <a:off x="2590800" y="2205038"/>
            <a:ext cx="381000" cy="1071562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889" name="TextBox 24">
            <a:extLst>
              <a:ext uri="{FF2B5EF4-FFF2-40B4-BE49-F238E27FC236}">
                <a16:creationId xmlns:a16="http://schemas.microsoft.com/office/drawing/2014/main" id="{BCD9D716-AD8B-3776-7E9E-12229BB165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0514" y="1211263"/>
            <a:ext cx="32543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Menlo" panose="020B0609030804020204" pitchFamily="49" charset="0"/>
                <a:cs typeface="Menlo" panose="020B0609030804020204" pitchFamily="49" charset="0"/>
              </a:rPr>
              <a:t>comment_obj-&gt;reactions</a:t>
            </a:r>
          </a:p>
        </p:txBody>
      </p:sp>
      <p:cxnSp>
        <p:nvCxnSpPr>
          <p:cNvPr id="79890" name="Straight Arrow Connector 26">
            <a:extLst>
              <a:ext uri="{FF2B5EF4-FFF2-40B4-BE49-F238E27FC236}">
                <a16:creationId xmlns:a16="http://schemas.microsoft.com/office/drawing/2014/main" id="{C0926402-0475-034E-1DFF-FF3B1337452D}"/>
              </a:ext>
            </a:extLst>
          </p:cNvPr>
          <p:cNvCxnSpPr>
            <a:cxnSpLocks/>
          </p:cNvCxnSpPr>
          <p:nvPr/>
        </p:nvCxnSpPr>
        <p:spPr bwMode="auto">
          <a:xfrm flipH="1">
            <a:off x="2743201" y="1566863"/>
            <a:ext cx="6284913" cy="1689100"/>
          </a:xfrm>
          <a:prstGeom prst="straightConnector1">
            <a:avLst/>
          </a:prstGeom>
          <a:noFill/>
          <a:ln w="57150" algn="ctr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91" name="Curved Connector 29">
            <a:extLst>
              <a:ext uri="{FF2B5EF4-FFF2-40B4-BE49-F238E27FC236}">
                <a16:creationId xmlns:a16="http://schemas.microsoft.com/office/drawing/2014/main" id="{B2C45002-0B94-E310-5959-53166C16DBE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81300" y="2649538"/>
            <a:ext cx="1104900" cy="233362"/>
          </a:xfrm>
          <a:prstGeom prst="curvedConnector3">
            <a:avLst>
              <a:gd name="adj1" fmla="val 50000"/>
            </a:avLst>
          </a:prstGeom>
          <a:noFill/>
          <a:ln w="38100" algn="ctr">
            <a:solidFill>
              <a:srgbClr val="00B0F0"/>
            </a:solidFill>
            <a:prstDash val="sys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892" name="Triangle 30">
            <a:extLst>
              <a:ext uri="{FF2B5EF4-FFF2-40B4-BE49-F238E27FC236}">
                <a16:creationId xmlns:a16="http://schemas.microsoft.com/office/drawing/2014/main" id="{406DC26A-B1DB-3C48-BD97-3E16BABBA4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609850"/>
            <a:ext cx="533400" cy="393700"/>
          </a:xfrm>
          <a:prstGeom prst="triangle">
            <a:avLst>
              <a:gd name="adj" fmla="val 50000"/>
            </a:avLst>
          </a:prstGeom>
          <a:solidFill>
            <a:srgbClr val="FFC000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cxnSp>
        <p:nvCxnSpPr>
          <p:cNvPr id="79893" name="Elbow Connector 32">
            <a:extLst>
              <a:ext uri="{FF2B5EF4-FFF2-40B4-BE49-F238E27FC236}">
                <a16:creationId xmlns:a16="http://schemas.microsoft.com/office/drawing/2014/main" id="{23831345-28E8-7B33-1EE8-F2572ECF4CB4}"/>
              </a:ext>
            </a:extLst>
          </p:cNvPr>
          <p:cNvCxnSpPr>
            <a:cxnSpLocks noChangeShapeType="1"/>
            <a:endCxn id="79878" idx="3"/>
          </p:cNvCxnSpPr>
          <p:nvPr/>
        </p:nvCxnSpPr>
        <p:spPr bwMode="auto">
          <a:xfrm>
            <a:off x="7848600" y="2781300"/>
            <a:ext cx="1828800" cy="1143000"/>
          </a:xfrm>
          <a:prstGeom prst="bentConnector3">
            <a:avLst>
              <a:gd name="adj1" fmla="val 112500"/>
            </a:avLst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894" name="Triangle 33">
            <a:extLst>
              <a:ext uri="{FF2B5EF4-FFF2-40B4-BE49-F238E27FC236}">
                <a16:creationId xmlns:a16="http://schemas.microsoft.com/office/drawing/2014/main" id="{148A82C3-7106-FA83-411E-598A18724D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2463" y="3713163"/>
            <a:ext cx="533400" cy="393700"/>
          </a:xfrm>
          <a:prstGeom prst="triangle">
            <a:avLst>
              <a:gd name="adj" fmla="val 50000"/>
            </a:avLst>
          </a:prstGeom>
          <a:solidFill>
            <a:srgbClr val="FFFF00"/>
          </a:solidFill>
          <a:ln w="57150" algn="ctr">
            <a:solidFill>
              <a:schemeClr val="tx1"/>
            </a:solidFill>
            <a:prstDash val="sysDash"/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79895" name="Oval 34">
            <a:extLst>
              <a:ext uri="{FF2B5EF4-FFF2-40B4-BE49-F238E27FC236}">
                <a16:creationId xmlns:a16="http://schemas.microsoft.com/office/drawing/2014/main" id="{7BE77652-F920-64FD-511E-A2E39EB98D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7413" y="1885950"/>
            <a:ext cx="609600" cy="6858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R</a:t>
            </a:r>
          </a:p>
        </p:txBody>
      </p:sp>
      <p:cxnSp>
        <p:nvCxnSpPr>
          <p:cNvPr id="79896" name="Straight Arrow Connector 35">
            <a:extLst>
              <a:ext uri="{FF2B5EF4-FFF2-40B4-BE49-F238E27FC236}">
                <a16:creationId xmlns:a16="http://schemas.microsoft.com/office/drawing/2014/main" id="{08773DFB-16EC-3B4E-625F-81C70957979C}"/>
              </a:ext>
            </a:extLst>
          </p:cNvPr>
          <p:cNvCxnSpPr>
            <a:cxnSpLocks/>
            <a:stCxn id="79892" idx="0"/>
            <a:endCxn id="79895" idx="2"/>
          </p:cNvCxnSpPr>
          <p:nvPr/>
        </p:nvCxnSpPr>
        <p:spPr bwMode="auto">
          <a:xfrm flipV="1">
            <a:off x="7658101" y="2228850"/>
            <a:ext cx="2119313" cy="3810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97" name="Straight Arrow Connector 38">
            <a:extLst>
              <a:ext uri="{FF2B5EF4-FFF2-40B4-BE49-F238E27FC236}">
                <a16:creationId xmlns:a16="http://schemas.microsoft.com/office/drawing/2014/main" id="{869512D5-9F5F-2A1F-3863-3F628788DEAE}"/>
              </a:ext>
            </a:extLst>
          </p:cNvPr>
          <p:cNvCxnSpPr>
            <a:cxnSpLocks/>
          </p:cNvCxnSpPr>
          <p:nvPr/>
        </p:nvCxnSpPr>
        <p:spPr bwMode="auto">
          <a:xfrm flipV="1">
            <a:off x="12687300" y="1544638"/>
            <a:ext cx="2119313" cy="381000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98" name="Straight Arrow Connector 39">
            <a:extLst>
              <a:ext uri="{FF2B5EF4-FFF2-40B4-BE49-F238E27FC236}">
                <a16:creationId xmlns:a16="http://schemas.microsoft.com/office/drawing/2014/main" id="{DA5C761F-DDB9-80C2-6882-2CE393047ADE}"/>
              </a:ext>
            </a:extLst>
          </p:cNvPr>
          <p:cNvCxnSpPr>
            <a:cxnSpLocks/>
            <a:stCxn id="79894" idx="0"/>
            <a:endCxn id="79895" idx="2"/>
          </p:cNvCxnSpPr>
          <p:nvPr/>
        </p:nvCxnSpPr>
        <p:spPr bwMode="auto">
          <a:xfrm flipV="1">
            <a:off x="7269163" y="2228851"/>
            <a:ext cx="2508250" cy="1484313"/>
          </a:xfrm>
          <a:prstGeom prst="straightConnector1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899" name="TextBox 42">
            <a:extLst>
              <a:ext uri="{FF2B5EF4-FFF2-40B4-BE49-F238E27FC236}">
                <a16:creationId xmlns:a16="http://schemas.microsoft.com/office/drawing/2014/main" id="{6853C4C8-7686-4B9F-A87B-BB2F416CC2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0413" y="3663951"/>
            <a:ext cx="13462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pushback</a:t>
            </a:r>
          </a:p>
        </p:txBody>
      </p:sp>
      <p:sp>
        <p:nvSpPr>
          <p:cNvPr id="79900" name="TextBox 43">
            <a:extLst>
              <a:ext uri="{FF2B5EF4-FFF2-40B4-BE49-F238E27FC236}">
                <a16:creationId xmlns:a16="http://schemas.microsoft.com/office/drawing/2014/main" id="{600797FF-F8DA-A57A-1774-C9A6273C9E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4788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0</a:t>
            </a:r>
            <a:endParaRPr lang="en-US" altLang="en-US" sz="2400"/>
          </a:p>
        </p:txBody>
      </p:sp>
      <p:sp>
        <p:nvSpPr>
          <p:cNvPr id="79901" name="TextBox 44">
            <a:extLst>
              <a:ext uri="{FF2B5EF4-FFF2-40B4-BE49-F238E27FC236}">
                <a16:creationId xmlns:a16="http://schemas.microsoft.com/office/drawing/2014/main" id="{DD0796AD-FBFA-A4EF-6C5C-BCFA7BC4FB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4875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</a:t>
            </a:r>
            <a:endParaRPr lang="en-US" altLang="en-US" sz="2400"/>
          </a:p>
        </p:txBody>
      </p:sp>
      <p:sp>
        <p:nvSpPr>
          <p:cNvPr id="79902" name="TextBox 45">
            <a:extLst>
              <a:ext uri="{FF2B5EF4-FFF2-40B4-BE49-F238E27FC236}">
                <a16:creationId xmlns:a16="http://schemas.microsoft.com/office/drawing/2014/main" id="{EA07B2A9-E231-0222-1E28-4FD354D0E0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3789363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2</a:t>
            </a:r>
            <a:endParaRPr lang="en-US" altLang="en-US" sz="2400"/>
          </a:p>
        </p:txBody>
      </p:sp>
      <p:sp>
        <p:nvSpPr>
          <p:cNvPr id="79903" name="TextBox 46">
            <a:extLst>
              <a:ext uri="{FF2B5EF4-FFF2-40B4-BE49-F238E27FC236}">
                <a16:creationId xmlns:a16="http://schemas.microsoft.com/office/drawing/2014/main" id="{BBC34B52-25F4-E0BB-8638-D96989B149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9938" y="3768725"/>
            <a:ext cx="228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3</a:t>
            </a:r>
            <a:endParaRPr lang="en-US" altLang="en-US" sz="2400"/>
          </a:p>
        </p:txBody>
      </p:sp>
      <p:sp>
        <p:nvSpPr>
          <p:cNvPr id="79904" name="Cube 1">
            <a:extLst>
              <a:ext uri="{FF2B5EF4-FFF2-40B4-BE49-F238E27FC236}">
                <a16:creationId xmlns:a16="http://schemas.microsoft.com/office/drawing/2014/main" id="{6C5D9188-4FFB-7C48-F25F-334C3C9B0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5519738"/>
            <a:ext cx="1371600" cy="728662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/>
              <a:t>mypost</a:t>
            </a:r>
          </a:p>
        </p:txBody>
      </p:sp>
      <p:sp>
        <p:nvSpPr>
          <p:cNvPr id="79905" name="Oval 2">
            <a:extLst>
              <a:ext uri="{FF2B5EF4-FFF2-40B4-BE49-F238E27FC236}">
                <a16:creationId xmlns:a16="http://schemas.microsoft.com/office/drawing/2014/main" id="{678979BC-E458-2609-C1B8-C96C5970A4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5791200"/>
            <a:ext cx="1042988" cy="533400"/>
          </a:xfrm>
          <a:prstGeom prst="ellipse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actions</a:t>
            </a:r>
          </a:p>
        </p:txBody>
      </p:sp>
      <p:sp>
        <p:nvSpPr>
          <p:cNvPr id="79906" name="TextBox 3">
            <a:extLst>
              <a:ext uri="{FF2B5EF4-FFF2-40B4-BE49-F238E27FC236}">
                <a16:creationId xmlns:a16="http://schemas.microsoft.com/office/drawing/2014/main" id="{9E7851BA-2A9B-B875-85C3-284F2C2991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25925" y="5449888"/>
            <a:ext cx="6599238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Menlo" panose="020B0609030804020204" pitchFamily="49" charset="0"/>
                <a:cs typeface="Menlo" panose="020B0609030804020204" pitchFamily="49" charset="0"/>
              </a:rPr>
              <a:t>Pointer to a Vector &lt;Action *&gt;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Menlo" panose="020B0609030804020204" pitchFamily="49" charset="0"/>
                <a:cs typeface="Menlo" panose="020B0609030804020204" pitchFamily="49" charset="0"/>
              </a:rPr>
              <a:t>(*(mypost_ptr-&gt;actions)).pushback(action_ptr);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Date Placeholder 3">
            <a:extLst>
              <a:ext uri="{FF2B5EF4-FFF2-40B4-BE49-F238E27FC236}">
                <a16:creationId xmlns:a16="http://schemas.microsoft.com/office/drawing/2014/main" id="{2C1E390F-513E-DED1-CBBF-7E7491F05D9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45EB956-B59A-1141-8BC7-ED20E5D8BBE1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80898" name="Footer Placeholder 4">
            <a:extLst>
              <a:ext uri="{FF2B5EF4-FFF2-40B4-BE49-F238E27FC236}">
                <a16:creationId xmlns:a16="http://schemas.microsoft.com/office/drawing/2014/main" id="{DC197A86-90A4-A399-066E-F66D5A7C573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80899" name="Slide Number Placeholder 5">
            <a:extLst>
              <a:ext uri="{FF2B5EF4-FFF2-40B4-BE49-F238E27FC236}">
                <a16:creationId xmlns:a16="http://schemas.microsoft.com/office/drawing/2014/main" id="{60D27770-B09F-B0F8-E446-A596ADFED9C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55F6FEE-F623-AC4C-B596-6B4D47C67F99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64</a:t>
            </a:fld>
            <a:endParaRPr lang="en-US" altLang="en-US" sz="1400"/>
          </a:p>
        </p:txBody>
      </p:sp>
      <p:sp>
        <p:nvSpPr>
          <p:cNvPr id="80900" name="Rectangle 6">
            <a:extLst>
              <a:ext uri="{FF2B5EF4-FFF2-40B4-BE49-F238E27FC236}">
                <a16:creationId xmlns:a16="http://schemas.microsoft.com/office/drawing/2014/main" id="{AB1755F1-6EE9-3FA2-30E1-0E844CB020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685800"/>
            <a:ext cx="79248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my_post.created =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new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JvTime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(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((myv_message["created_time"]).asString()).c_str()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)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</p:txBody>
      </p:sp>
      <p:sp>
        <p:nvSpPr>
          <p:cNvPr id="80901" name="Rectangle 7">
            <a:extLst>
              <a:ext uri="{FF2B5EF4-FFF2-40B4-BE49-F238E27FC236}">
                <a16:creationId xmlns:a16="http://schemas.microsoft.com/office/drawing/2014/main" id="{1DD8F963-88A1-D84E-660C-DF06415C9A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676400"/>
            <a:ext cx="7924800" cy="403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Pointer to &lt;Class_Type&gt; = </a:t>
            </a:r>
            <a:r>
              <a:rPr lang="en-US" altLang="en-US" sz="1600" b="1">
                <a:solidFill>
                  <a:srgbClr val="FF0000"/>
                </a:solidFill>
                <a:latin typeface="Menlo" panose="020B0609030804020204" pitchFamily="49" charset="0"/>
              </a:rPr>
              <a:t>new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&lt;Class_Type&gt;</a:t>
            </a:r>
            <a:r>
              <a:rPr lang="en-US" altLang="en-US" sz="1600" b="1">
                <a:solidFill>
                  <a:srgbClr val="00B050"/>
                </a:solidFill>
                <a:latin typeface="Menlo" panose="020B0609030804020204" pitchFamily="49" charset="0"/>
              </a:rPr>
              <a:t>(argument(s) to constructor for &lt;Class_type&gt;)</a:t>
            </a: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“Heap” malloc/free new/delete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&lt;Class_Type&gt; objX { … };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Scoping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Account *x_ptr;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for(;;)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	Account x; // stack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	x_ptr = &amp;x;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Menlo" panose="020B0609030804020204" pitchFamily="49" charset="0"/>
              </a:rPr>
              <a:t>*x_ptr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Date Placeholder 3">
            <a:extLst>
              <a:ext uri="{FF2B5EF4-FFF2-40B4-BE49-F238E27FC236}">
                <a16:creationId xmlns:a16="http://schemas.microsoft.com/office/drawing/2014/main" id="{947D503C-7B89-879B-460C-A99E9253694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6E9D800-BE74-8B46-B20D-9CC3B17947B2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81922" name="Footer Placeholder 4">
            <a:extLst>
              <a:ext uri="{FF2B5EF4-FFF2-40B4-BE49-F238E27FC236}">
                <a16:creationId xmlns:a16="http://schemas.microsoft.com/office/drawing/2014/main" id="{303A7497-7719-5179-2D5E-DF6A28E1C26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81923" name="Slide Number Placeholder 5">
            <a:extLst>
              <a:ext uri="{FF2B5EF4-FFF2-40B4-BE49-F238E27FC236}">
                <a16:creationId xmlns:a16="http://schemas.microsoft.com/office/drawing/2014/main" id="{1186CEF2-D0AC-6FF5-E108-B566FC92B13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F0FD89B-0F68-7746-A090-2E2C320AF4A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65</a:t>
            </a:fld>
            <a:endParaRPr lang="en-US" altLang="en-US" sz="1400"/>
          </a:p>
        </p:txBody>
      </p:sp>
      <p:sp>
        <p:nvSpPr>
          <p:cNvPr id="81924" name="Rectangle 6">
            <a:extLst>
              <a:ext uri="{FF2B5EF4-FFF2-40B4-BE49-F238E27FC236}">
                <a16:creationId xmlns:a16="http://schemas.microsoft.com/office/drawing/2014/main" id="{95F2683E-C60F-A7B9-7DE1-40F6D8608D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81000"/>
            <a:ext cx="8915400" cy="517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// "reactions” under comments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vector&lt;Reaction *&gt; * vec_reactions_ptr;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for (j = 0; j &lt; (l_jv["reactions"]["count"]).asInt(); j++)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Json::Value 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l_jv_cr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 = l_jv</a:t>
            </a:r>
            <a:r>
              <a:rPr lang="en-US" altLang="en-US" sz="1800" b="1">
                <a:solidFill>
                  <a:srgbClr val="C00000"/>
                </a:solidFill>
                <a:latin typeface="Menlo" panose="020B0609030804020204" pitchFamily="49" charset="0"/>
              </a:rPr>
              <a:t>["reactions"]["data"][i]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Person *react_p_ptr =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 new Person((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l_jv_cr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avatar_name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"]).asString(),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                          (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l_jv_cr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vsID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"]).asString()); 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MyTime *react_ctime_ptr = myGet_time_from_cstr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    (((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created_time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"]).asString()).c_str());</a:t>
            </a:r>
            <a:b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altLang="en-US" sz="18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Reaction * react_ptr =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		new Reaction(</a:t>
            </a:r>
            <a:r>
              <a:rPr lang="en-US" altLang="en-US" sz="1800" b="1">
                <a:solidFill>
                  <a:srgbClr val="00B0F0"/>
                </a:solidFill>
                <a:latin typeface="Menlo" panose="020B0609030804020204" pitchFamily="49" charset="0"/>
              </a:rPr>
              <a:t>l_jv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["</a:t>
            </a:r>
            <a:r>
              <a:rPr lang="en-US" altLang="en-US" sz="1800" b="1">
                <a:solidFill>
                  <a:srgbClr val="7030A0"/>
                </a:solidFill>
                <a:latin typeface="Menlo" panose="020B0609030804020204" pitchFamily="49" charset="0"/>
              </a:rPr>
              <a:t>type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"].asString(),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                  react_p_ptr, react_ctime_ptr);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  vec_reactions_ptr-&gt;push_back(react_ptr);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altLang="en-US" sz="2400"/>
              <a:t>comment_ptr-&gt;reactions</a:t>
            </a: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 = vec_reactions_ptr;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EEF73-280D-2F6E-3B47-FA7A151A3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656A0-D915-F1D5-3662-CCAC7D3D4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[“</a:t>
            </a:r>
            <a:r>
              <a:rPr lang="en-US" dirty="0" err="1"/>
              <a:t>abc</a:t>
            </a:r>
            <a:r>
              <a:rPr lang="en-US" dirty="0"/>
              <a:t>”, “</a:t>
            </a:r>
            <a:r>
              <a:rPr lang="en-US" dirty="0" err="1"/>
              <a:t>cde</a:t>
            </a:r>
            <a:r>
              <a:rPr lang="en-US" dirty="0"/>
              <a:t>”, “</a:t>
            </a:r>
            <a:r>
              <a:rPr lang="en-US" dirty="0" err="1"/>
              <a:t>eee</a:t>
            </a:r>
            <a:r>
              <a:rPr lang="en-US" dirty="0"/>
              <a:t>”]</a:t>
            </a:r>
          </a:p>
          <a:p>
            <a:r>
              <a:rPr lang="en-US" dirty="0"/>
              <a:t>[&lt;person1&gt;, &lt;person2&gt;, &lt;person3&gt;]</a:t>
            </a:r>
          </a:p>
          <a:p>
            <a:r>
              <a:rPr lang="en-US" dirty="0"/>
              <a:t>[&lt;person1&gt;, &lt;phone&gt;, &lt;laptop&gt;,&lt;</a:t>
            </a:r>
            <a:r>
              <a:rPr lang="en-US"/>
              <a:t>tax record&gt;]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9C586-7A70-86BE-BC67-03B791DF4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1299C30-10F4-6B49-9E31-928F1EA1F003}" type="datetime1">
              <a:rPr lang="en-US" smtClean="0"/>
              <a:pPr>
                <a:defRPr/>
              </a:pPr>
              <a:t>3/6/25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E648E-1A6E-E91F-5F8A-AD6BCCA2B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62C1C-E65A-2A29-F203-77EF34636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B75897-4833-124A-9FFD-08B25AA522C3}" type="slidenum">
              <a:rPr lang="en-US" altLang="en-US" smtClean="0"/>
              <a:pPr>
                <a:defRPr/>
              </a:pPr>
              <a:t>66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8075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CC515-2C58-2174-D604-733E7C2E1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6C8D4-C749-6F1D-5CDB-83FE8D90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1037" y="1575122"/>
            <a:ext cx="8496300" cy="4114800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Linearization of an Object (C++, Python, Java)</a:t>
            </a:r>
          </a:p>
          <a:p>
            <a:r>
              <a:rPr lang="en-US" sz="3600" dirty="0"/>
              <a:t>{“key”:&lt;value&gt;}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{“key1”:Value1, “key2”: Value2,…}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“key” is a string, and we can </a:t>
            </a:r>
            <a:r>
              <a:rPr lang="en-US" altLang="en-US" b="1" u="sng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re-order</a:t>
            </a:r>
            <a:endParaRPr lang="en-US" sz="3600" dirty="0"/>
          </a:p>
          <a:p>
            <a:endParaRPr lang="en-US" sz="2400" dirty="0"/>
          </a:p>
          <a:p>
            <a:r>
              <a:rPr lang="en-US" sz="2400" dirty="0">
                <a:solidFill>
                  <a:srgbClr val="FF0000"/>
                </a:solidFill>
              </a:rPr>
              <a:t>{“latitude”: 38.53, “longitude”:-121.74}</a:t>
            </a:r>
          </a:p>
          <a:p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{…, “home”: ????, ….}</a:t>
            </a:r>
          </a:p>
          <a:p>
            <a:r>
              <a:rPr lang="en-US" sz="2400" dirty="0">
                <a:solidFill>
                  <a:srgbClr val="7030A0"/>
                </a:solidFill>
              </a:rPr>
              <a:t>{…, “home”: </a:t>
            </a:r>
            <a:r>
              <a:rPr lang="en-US" sz="2400" dirty="0">
                <a:solidFill>
                  <a:srgbClr val="FF0000"/>
                </a:solidFill>
              </a:rPr>
              <a:t>{“latitude”: 38.53, “longitude”:-121.74}</a:t>
            </a:r>
            <a:r>
              <a:rPr lang="en-US" sz="2400" dirty="0">
                <a:solidFill>
                  <a:srgbClr val="7030A0"/>
                </a:solidFill>
              </a:rPr>
              <a:t>, ….}</a:t>
            </a:r>
          </a:p>
          <a:p>
            <a:endParaRPr lang="en-US" sz="2400" dirty="0">
              <a:solidFill>
                <a:srgbClr val="7030A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21DDA-E421-953B-C43C-0A9126E39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1299C30-10F4-6B49-9E31-928F1EA1F003}" type="datetime1">
              <a:rPr lang="en-US" smtClean="0"/>
              <a:pPr>
                <a:defRPr/>
              </a:pPr>
              <a:t>3/6/25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822A7-2587-679C-E0FF-EC24837D2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hu-HU"/>
              <a:t>ecs36b, Spring 2020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30EF5-14FF-1F9D-11F7-476B5FADC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B75897-4833-124A-9FFD-08B25AA522C3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6360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0A9B3-5D82-8841-B6DB-9256B252B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995944"/>
            <a:ext cx="6324600" cy="800100"/>
          </a:xfrm>
        </p:spPr>
        <p:txBody>
          <a:bodyPr/>
          <a:lstStyle/>
          <a:p>
            <a:pPr>
              <a:defRPr/>
            </a:pPr>
            <a:r>
              <a:rPr lang="en-US" dirty="0"/>
              <a:t>JSON Value Basic Types</a:t>
            </a: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73698EAB-5742-F683-8CA2-96730269845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18954" y="2064151"/>
            <a:ext cx="8077200" cy="4114800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Each Value could be </a:t>
            </a:r>
            <a:r>
              <a:rPr lang="en-US" altLang="en-US" b="1" dirty="0">
                <a:solidFill>
                  <a:srgbClr val="7030A0"/>
                </a:solidFill>
                <a:ea typeface="ＭＳ Ｐゴシック" panose="020B0600070205080204" pitchFamily="34" charset="-128"/>
              </a:rPr>
              <a:t>basic data types </a:t>
            </a:r>
            <a:r>
              <a:rPr lang="en-US" altLang="en-US" dirty="0">
                <a:ea typeface="ＭＳ Ｐゴシック" panose="020B0600070205080204" pitchFamily="34" charset="-128"/>
              </a:rPr>
              <a:t>such as string, bool, int, double, </a:t>
            </a:r>
            <a:r>
              <a:rPr lang="en-US" altLang="en-US" b="1" dirty="0">
                <a:solidFill>
                  <a:srgbClr val="7030A0"/>
                </a:solidFill>
                <a:ea typeface="ＭＳ Ｐゴシック" panose="020B0600070205080204" pitchFamily="34" charset="-128"/>
              </a:rPr>
              <a:t>null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b="1" dirty="0">
                <a:solidFill>
                  <a:srgbClr val="7030A0"/>
                </a:solidFill>
                <a:ea typeface="ＭＳ Ｐゴシック" panose="020B0600070205080204" pitchFamily="34" charset="-128"/>
              </a:rPr>
              <a:t>array</a:t>
            </a:r>
            <a:r>
              <a:rPr lang="en-US" altLang="en-US" dirty="0">
                <a:ea typeface="ＭＳ Ｐゴシック" panose="020B0600070205080204" pitchFamily="34" charset="-128"/>
              </a:rPr>
              <a:t>, or </a:t>
            </a:r>
            <a:r>
              <a:rPr lang="en-US" altLang="en-US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Object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String		“</a:t>
            </a:r>
            <a:r>
              <a:rPr lang="en-US" altLang="en-US" dirty="0" err="1">
                <a:ea typeface="ＭＳ Ｐゴシック" panose="020B0600070205080204" pitchFamily="34" charset="-128"/>
              </a:rPr>
              <a:t>xyz</a:t>
            </a:r>
            <a:r>
              <a:rPr lang="en-US" altLang="en-US" dirty="0">
                <a:ea typeface="ＭＳ Ｐゴシック" panose="020B0600070205080204" pitchFamily="34" charset="-128"/>
              </a:rPr>
              <a:t>”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Bool		true, false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Int		22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Double		44.5123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Null		null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Array		[&lt;value1&gt;, &lt;value2&gt;, …]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Object		{“key1”:&lt;value1&gt;, “key2”:&lt;value2&gt;…}</a:t>
            </a:r>
          </a:p>
          <a:p>
            <a:pPr marL="0" indent="0"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0483" name="Date Placeholder 3">
            <a:extLst>
              <a:ext uri="{FF2B5EF4-FFF2-40B4-BE49-F238E27FC236}">
                <a16:creationId xmlns:a16="http://schemas.microsoft.com/office/drawing/2014/main" id="{6A50F4D5-5226-02EE-36C3-04A6D997F03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FE5606E-CD3F-DF4E-B69A-012D2CAE888F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20484" name="Footer Placeholder 4">
            <a:extLst>
              <a:ext uri="{FF2B5EF4-FFF2-40B4-BE49-F238E27FC236}">
                <a16:creationId xmlns:a16="http://schemas.microsoft.com/office/drawing/2014/main" id="{12AB96E9-202B-87A1-11D5-CC966A27355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0485" name="Slide Number Placeholder 5">
            <a:extLst>
              <a:ext uri="{FF2B5EF4-FFF2-40B4-BE49-F238E27FC236}">
                <a16:creationId xmlns:a16="http://schemas.microsoft.com/office/drawing/2014/main" id="{099C60D3-D021-DA89-ECC9-32C0E2AB959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411F548-1723-E544-9BD7-7E70CA50A415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400"/>
          </a:p>
        </p:txBody>
      </p:sp>
      <p:pic>
        <p:nvPicPr>
          <p:cNvPr id="3" name="Picture 28">
            <a:extLst>
              <a:ext uri="{FF2B5EF4-FFF2-40B4-BE49-F238E27FC236}">
                <a16:creationId xmlns:a16="http://schemas.microsoft.com/office/drawing/2014/main" id="{A2B4BCAB-BD97-7A9D-60CA-20DC94BBC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418" y="167088"/>
            <a:ext cx="5392737" cy="3794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Date Placeholder 3">
            <a:extLst>
              <a:ext uri="{FF2B5EF4-FFF2-40B4-BE49-F238E27FC236}">
                <a16:creationId xmlns:a16="http://schemas.microsoft.com/office/drawing/2014/main" id="{E1C5E697-94B7-EA14-DEFC-413BA59DF74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15C711C-CCE0-9649-A056-1229C7D0D9A5}" type="datetime1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3/6/25</a:t>
            </a:fld>
            <a:endParaRPr lang="en-US" altLang="en-US" sz="1400"/>
          </a:p>
        </p:txBody>
      </p:sp>
      <p:sp>
        <p:nvSpPr>
          <p:cNvPr id="23554" name="Footer Placeholder 4">
            <a:extLst>
              <a:ext uri="{FF2B5EF4-FFF2-40B4-BE49-F238E27FC236}">
                <a16:creationId xmlns:a16="http://schemas.microsoft.com/office/drawing/2014/main" id="{333591A8-6980-4C84-5FF6-D109BD54D41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hu-HU" altLang="en-US" sz="1400"/>
              <a:t>ecs36b, Spring 2020</a:t>
            </a:r>
            <a:endParaRPr lang="en-US" altLang="en-US" sz="1400"/>
          </a:p>
        </p:txBody>
      </p:sp>
      <p:sp>
        <p:nvSpPr>
          <p:cNvPr id="23555" name="Slide Number Placeholder 5">
            <a:extLst>
              <a:ext uri="{FF2B5EF4-FFF2-40B4-BE49-F238E27FC236}">
                <a16:creationId xmlns:a16="http://schemas.microsoft.com/office/drawing/2014/main" id="{4380A22C-F3F0-A3DC-3F3E-8B1C47A2642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CE14183-DB15-5840-B3C4-F3AF849E784C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400"/>
          </a:p>
        </p:txBody>
      </p:sp>
      <p:sp>
        <p:nvSpPr>
          <p:cNvPr id="23556" name="Rectangle 7">
            <a:extLst>
              <a:ext uri="{FF2B5EF4-FFF2-40B4-BE49-F238E27FC236}">
                <a16:creationId xmlns:a16="http://schemas.microsoft.com/office/drawing/2014/main" id="{DEE5D6AF-A33E-90F5-985D-5386BBEEC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1" y="6237289"/>
            <a:ext cx="3463925" cy="3698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SzPct val="75000"/>
              <a:buFont typeface="Monotype Sorts" pitchFamily="2" charset="2"/>
              <a:buChar char="l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https://en.wikipedia.org/wiki/JSON</a:t>
            </a:r>
          </a:p>
        </p:txBody>
      </p:sp>
      <p:pic>
        <p:nvPicPr>
          <p:cNvPr id="23557" name="Picture 9">
            <a:extLst>
              <a:ext uri="{FF2B5EF4-FFF2-40B4-BE49-F238E27FC236}">
                <a16:creationId xmlns:a16="http://schemas.microsoft.com/office/drawing/2014/main" id="{A3425183-D839-63EB-3AE2-2C43527B8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0"/>
            <a:ext cx="5181600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3567</TotalTime>
  <Words>6553</Words>
  <Application>Microsoft Macintosh PowerPoint</Application>
  <PresentationFormat>Widescreen</PresentationFormat>
  <Paragraphs>794</Paragraphs>
  <Slides>66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5" baseType="lpstr">
      <vt:lpstr>ＭＳ Ｐゴシック</vt:lpstr>
      <vt:lpstr>Aptos</vt:lpstr>
      <vt:lpstr>Aptos Display</vt:lpstr>
      <vt:lpstr>Arial</vt:lpstr>
      <vt:lpstr>Courier</vt:lpstr>
      <vt:lpstr>Menlo</vt:lpstr>
      <vt:lpstr>Times New Roman</vt:lpstr>
      <vt:lpstr>Wingdings</vt:lpstr>
      <vt:lpstr>Office Theme</vt:lpstr>
      <vt:lpstr>EE 1520 計算機概論二 （一一三學年下學期）  Introduction to Computer Science (II) Slide Set 03</vt:lpstr>
      <vt:lpstr>PowerPoint Presentation</vt:lpstr>
      <vt:lpstr>PowerPoint Presentation</vt:lpstr>
      <vt:lpstr>PowerPoint Presentation</vt:lpstr>
      <vt:lpstr>PowerPoint Presentation</vt:lpstr>
      <vt:lpstr>Objects</vt:lpstr>
      <vt:lpstr>JSON</vt:lpstr>
      <vt:lpstr>JSON Value Basic 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base_input.json</vt:lpstr>
      <vt:lpstr>5 Steps for HW#5</vt:lpstr>
      <vt:lpstr>We will support …</vt:lpstr>
      <vt:lpstr>Post</vt:lpstr>
      <vt:lpstr>Post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dumpJ()</vt:lpstr>
      <vt:lpstr>PowerPoint Presentation</vt:lpstr>
      <vt:lpstr>PowerPoint Presentation</vt:lpstr>
      <vt:lpstr>PowerPoint Presentation</vt:lpstr>
      <vt:lpstr>PowerPoint Presentation</vt:lpstr>
      <vt:lpstr>5 Steps for HW#5</vt:lpstr>
      <vt:lpstr>PowerPoint Presentation</vt:lpstr>
      <vt:lpstr>PowerPoint Presentation</vt:lpstr>
      <vt:lpstr>PowerPoint Presentation</vt:lpstr>
      <vt:lpstr>PowerPoint Presentation</vt:lpstr>
      <vt:lpstr>JSON Array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Shyhtsun F Wu</dc:creator>
  <cp:lastModifiedBy>Shyhtsun F Wu</cp:lastModifiedBy>
  <cp:revision>11</cp:revision>
  <dcterms:created xsi:type="dcterms:W3CDTF">2025-02-17T04:24:22Z</dcterms:created>
  <dcterms:modified xsi:type="dcterms:W3CDTF">2025-03-05T22:52:42Z</dcterms:modified>
</cp:coreProperties>
</file>

<file path=docProps/thumbnail.jpeg>
</file>